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modernComment_100_F5238079.xml" ContentType="application/vnd.ms-powerpoint.comments+xml"/>
  <Override PartName="/ppt/comments/modernComment_103_51965B84.xml" ContentType="application/vnd.ms-powerpoint.comments+xml"/>
  <Override PartName="/ppt/comments/modernComment_102_C1E7F760.xml" ContentType="application/vnd.ms-powerpoint.comments+xml"/>
  <Override PartName="/ppt/comments/modernComment_104_B87A3967.xml" ContentType="application/vnd.ms-powerpoint.comments+xml"/>
  <Override PartName="/ppt/comments/modernComment_105_CAEAAC45.xml" ContentType="application/vnd.ms-powerpoint.comments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9" r:id="rId4"/>
    <p:sldId id="258" r:id="rId5"/>
    <p:sldId id="260" r:id="rId6"/>
    <p:sldId id="261" r:id="rId7"/>
  </p:sldIdLst>
  <p:sldSz cx="6858000" cy="12192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441DCF33-4332-EBDF-4F56-69D6450AC541}" name="Michal Nickel 2022 (N1075587)" initials="M(" userId="S::n1075587@my.ntu.ac.uk::c0ddba73-0678-4eed-a6aa-f404c8d89e3f" providerId="AD"/>
  <p188:author id="{32401773-5015-E3FD-A04D-B6C170D6CFBC}" name="Ahmad Batous 2022 (N1100084)" initials="" userId="S::N1100084@my.ntu.ac.uk::154206e1-ca39-4117-b404-ee1cdffe7546" providerId="AD"/>
  <p188:author id="{C67D3AE6-0ABF-0D0F-CD78-FD291E79CA5B}" name="Ahmad Batous 2022 (N1100084)" initials="A(" userId="S::n1100084@my.ntu.ac.uk::154206e1-ca39-4117-b404-ee1cdffe7546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269F880-E18B-4F46-92AF-78D6D8A0246A}" v="1" dt="2024-02-23T11:01:38.405"/>
    <p1510:client id="{29C98C11-44B5-518B-6995-DED8F879C7B9}" v="22" dt="2024-02-23T14:25:11.441"/>
    <p1510:client id="{86027ECB-6195-1B35-D025-249AE986F293}" v="42" dt="2024-02-22T17:11:00.730"/>
    <p1510:client id="{D3E7A227-C653-87C9-9398-DA5F9FD488BF}" v="71" dt="2024-02-24T14:34:34.392"/>
    <p1510:client id="{E88B0AE0-0CB7-5966-C5C5-63537A766A9A}" v="2" dt="2024-02-23T16:16:10.235"/>
    <p1510:client id="{FB13304C-B9F9-51D0-9909-4DD1E9E1CB33}" v="84" dt="2024-02-22T19:18:45.25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Relationship Id="rId14" Type="http://schemas.microsoft.com/office/2018/10/relationships/authors" Target="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chal Nickel 2022 (N1075587)" userId="S::n1075587@my.ntu.ac.uk::c0ddba73-0678-4eed-a6aa-f404c8d89e3f" providerId="AD" clId="Web-{37E85766-9984-D441-9727-532F4BF366D5}"/>
    <pc:docChg chg="modSld">
      <pc:chgData name="Michal Nickel 2022 (N1075587)" userId="S::n1075587@my.ntu.ac.uk::c0ddba73-0678-4eed-a6aa-f404c8d89e3f" providerId="AD" clId="Web-{37E85766-9984-D441-9727-532F4BF366D5}" dt="2024-02-14T16:19:32.865" v="59" actId="1076"/>
      <pc:docMkLst>
        <pc:docMk/>
      </pc:docMkLst>
      <pc:sldChg chg="addSp delSp modSp modCm">
        <pc:chgData name="Michal Nickel 2022 (N1075587)" userId="S::n1075587@my.ntu.ac.uk::c0ddba73-0678-4eed-a6aa-f404c8d89e3f" providerId="AD" clId="Web-{37E85766-9984-D441-9727-532F4BF366D5}" dt="2024-02-14T16:19:32.865" v="59" actId="1076"/>
        <pc:sldMkLst>
          <pc:docMk/>
          <pc:sldMk cId="3253204832" sldId="258"/>
        </pc:sldMkLst>
        <pc:spChg chg="mod">
          <ac:chgData name="Michal Nickel 2022 (N1075587)" userId="S::n1075587@my.ntu.ac.uk::c0ddba73-0678-4eed-a6aa-f404c8d89e3f" providerId="AD" clId="Web-{37E85766-9984-D441-9727-532F4BF366D5}" dt="2024-02-14T16:19:17.927" v="57" actId="14100"/>
          <ac:spMkLst>
            <pc:docMk/>
            <pc:sldMk cId="3253204832" sldId="258"/>
            <ac:spMk id="16" creationId="{88D25F0D-271E-635E-FC23-4523D706296B}"/>
          </ac:spMkLst>
        </pc:spChg>
        <pc:picChg chg="add del mod modCrop">
          <ac:chgData name="Michal Nickel 2022 (N1075587)" userId="S::n1075587@my.ntu.ac.uk::c0ddba73-0678-4eed-a6aa-f404c8d89e3f" providerId="AD" clId="Web-{37E85766-9984-D441-9727-532F4BF366D5}" dt="2024-02-14T15:57:42.025" v="19"/>
          <ac:picMkLst>
            <pc:docMk/>
            <pc:sldMk cId="3253204832" sldId="258"/>
            <ac:picMk id="2" creationId="{08AE1815-73EF-D1DF-7FDC-376A272B030F}"/>
          </ac:picMkLst>
        </pc:picChg>
        <pc:picChg chg="add mod modCrop">
          <ac:chgData name="Michal Nickel 2022 (N1075587)" userId="S::n1075587@my.ntu.ac.uk::c0ddba73-0678-4eed-a6aa-f404c8d89e3f" providerId="AD" clId="Web-{37E85766-9984-D441-9727-532F4BF366D5}" dt="2024-02-14T16:04:56.258" v="34" actId="1076"/>
          <ac:picMkLst>
            <pc:docMk/>
            <pc:sldMk cId="3253204832" sldId="258"/>
            <ac:picMk id="3" creationId="{C19AF776-356B-57D4-04E2-4A52DD626CCB}"/>
          </ac:picMkLst>
        </pc:picChg>
        <pc:picChg chg="add mod modCrop">
          <ac:chgData name="Michal Nickel 2022 (N1075587)" userId="S::n1075587@my.ntu.ac.uk::c0ddba73-0678-4eed-a6aa-f404c8d89e3f" providerId="AD" clId="Web-{37E85766-9984-D441-9727-532F4BF366D5}" dt="2024-02-14T16:12:55.039" v="47" actId="1076"/>
          <ac:picMkLst>
            <pc:docMk/>
            <pc:sldMk cId="3253204832" sldId="258"/>
            <ac:picMk id="4" creationId="{7BBEA51D-A502-3C34-BBC4-3CB45C135430}"/>
          </ac:picMkLst>
        </pc:picChg>
        <pc:picChg chg="add mod modCrop">
          <ac:chgData name="Michal Nickel 2022 (N1075587)" userId="S::n1075587@my.ntu.ac.uk::c0ddba73-0678-4eed-a6aa-f404c8d89e3f" providerId="AD" clId="Web-{37E85766-9984-D441-9727-532F4BF366D5}" dt="2024-02-14T16:19:26.224" v="58" actId="1076"/>
          <ac:picMkLst>
            <pc:docMk/>
            <pc:sldMk cId="3253204832" sldId="258"/>
            <ac:picMk id="6" creationId="{E5333E39-A74B-4F79-90DB-89C81CF65851}"/>
          </ac:picMkLst>
        </pc:picChg>
        <pc:picChg chg="del">
          <ac:chgData name="Michal Nickel 2022 (N1075587)" userId="S::n1075587@my.ntu.ac.uk::c0ddba73-0678-4eed-a6aa-f404c8d89e3f" providerId="AD" clId="Web-{37E85766-9984-D441-9727-532F4BF366D5}" dt="2024-02-14T15:55:18.224" v="1"/>
          <ac:picMkLst>
            <pc:docMk/>
            <pc:sldMk cId="3253204832" sldId="258"/>
            <ac:picMk id="7" creationId="{B741CF15-3ECF-E48B-04F3-9B760E24E4CC}"/>
          </ac:picMkLst>
        </pc:picChg>
        <pc:picChg chg="add mod modCrop">
          <ac:chgData name="Michal Nickel 2022 (N1075587)" userId="S::n1075587@my.ntu.ac.uk::c0ddba73-0678-4eed-a6aa-f404c8d89e3f" providerId="AD" clId="Web-{37E85766-9984-D441-9727-532F4BF366D5}" dt="2024-02-14T16:19:32.865" v="59" actId="1076"/>
          <ac:picMkLst>
            <pc:docMk/>
            <pc:sldMk cId="3253204832" sldId="258"/>
            <ac:picMk id="8" creationId="{B5F0E779-1F82-4278-9408-D133497C15DE}"/>
          </ac:picMkLst>
        </pc:picChg>
        <pc:picChg chg="mod">
          <ac:chgData name="Michal Nickel 2022 (N1075587)" userId="S::n1075587@my.ntu.ac.uk::c0ddba73-0678-4eed-a6aa-f404c8d89e3f" providerId="AD" clId="Web-{37E85766-9984-D441-9727-532F4BF366D5}" dt="2024-02-14T16:19:14.130" v="56" actId="1076"/>
          <ac:picMkLst>
            <pc:docMk/>
            <pc:sldMk cId="3253204832" sldId="258"/>
            <ac:picMk id="14" creationId="{7447A738-076A-5849-4934-21053270B24E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Michal Nickel 2022 (N1075587)" userId="S::n1075587@my.ntu.ac.uk::c0ddba73-0678-4eed-a6aa-f404c8d89e3f" providerId="AD" clId="Web-{37E85766-9984-D441-9727-532F4BF366D5}" dt="2024-02-14T15:40:19.288" v="0"/>
              <pc2:cmMkLst xmlns:pc2="http://schemas.microsoft.com/office/powerpoint/2019/9/main/command">
                <pc:docMk/>
                <pc:sldMk cId="3253204832" sldId="258"/>
                <pc2:cmMk id="{F8C977A8-5C5A-43A8-8838-D2D7D1DCC857}"/>
              </pc2:cmMkLst>
            </pc226:cmChg>
          </p:ext>
        </pc:extLst>
      </pc:sldChg>
    </pc:docChg>
  </pc:docChgLst>
  <pc:docChgLst>
    <pc:chgData name="Ahmad Batous 2022 (N1100084)" userId="S::n1100084@my.ntu.ac.uk::154206e1-ca39-4117-b404-ee1cdffe7546" providerId="AD" clId="Web-{4303075E-E208-4D7D-BEC7-C94AEBAB51DE}"/>
    <pc:docChg chg="modSld">
      <pc:chgData name="Ahmad Batous 2022 (N1100084)" userId="S::n1100084@my.ntu.ac.uk::154206e1-ca39-4117-b404-ee1cdffe7546" providerId="AD" clId="Web-{4303075E-E208-4D7D-BEC7-C94AEBAB51DE}" dt="2024-02-15T09:59:39.549" v="52" actId="14100"/>
      <pc:docMkLst>
        <pc:docMk/>
      </pc:docMkLst>
      <pc:sldChg chg="addSp modSp">
        <pc:chgData name="Ahmad Batous 2022 (N1100084)" userId="S::n1100084@my.ntu.ac.uk::154206e1-ca39-4117-b404-ee1cdffe7546" providerId="AD" clId="Web-{4303075E-E208-4D7D-BEC7-C94AEBAB51DE}" dt="2024-02-15T09:59:39.549" v="52" actId="14100"/>
        <pc:sldMkLst>
          <pc:docMk/>
          <pc:sldMk cId="1368808324" sldId="259"/>
        </pc:sldMkLst>
        <pc:picChg chg="add mod">
          <ac:chgData name="Ahmad Batous 2022 (N1100084)" userId="S::n1100084@my.ntu.ac.uk::154206e1-ca39-4117-b404-ee1cdffe7546" providerId="AD" clId="Web-{4303075E-E208-4D7D-BEC7-C94AEBAB51DE}" dt="2024-02-15T09:55:05.762" v="4" actId="1076"/>
          <ac:picMkLst>
            <pc:docMk/>
            <pc:sldMk cId="1368808324" sldId="259"/>
            <ac:picMk id="2" creationId="{A7341484-0D4F-A867-28A2-63F3C0B7B91C}"/>
          </ac:picMkLst>
        </pc:picChg>
        <pc:picChg chg="add mod modCrop">
          <ac:chgData name="Ahmad Batous 2022 (N1100084)" userId="S::n1100084@my.ntu.ac.uk::154206e1-ca39-4117-b404-ee1cdffe7546" providerId="AD" clId="Web-{4303075E-E208-4D7D-BEC7-C94AEBAB51DE}" dt="2024-02-15T09:59:12.049" v="47" actId="1076"/>
          <ac:picMkLst>
            <pc:docMk/>
            <pc:sldMk cId="1368808324" sldId="259"/>
            <ac:picMk id="3" creationId="{959A2DE0-845B-3763-9650-9FD0F471B042}"/>
          </ac:picMkLst>
        </pc:picChg>
        <pc:picChg chg="add mod modCrop">
          <ac:chgData name="Ahmad Batous 2022 (N1100084)" userId="S::n1100084@my.ntu.ac.uk::154206e1-ca39-4117-b404-ee1cdffe7546" providerId="AD" clId="Web-{4303075E-E208-4D7D-BEC7-C94AEBAB51DE}" dt="2024-02-15T09:58:53.720" v="40" actId="1076"/>
          <ac:picMkLst>
            <pc:docMk/>
            <pc:sldMk cId="1368808324" sldId="259"/>
            <ac:picMk id="4" creationId="{91542A5B-950B-13B7-50F3-12FE50FC874B}"/>
          </ac:picMkLst>
        </pc:picChg>
        <pc:picChg chg="add mod">
          <ac:chgData name="Ahmad Batous 2022 (N1100084)" userId="S::n1100084@my.ntu.ac.uk::154206e1-ca39-4117-b404-ee1cdffe7546" providerId="AD" clId="Web-{4303075E-E208-4D7D-BEC7-C94AEBAB51DE}" dt="2024-02-15T09:59:09.033" v="46" actId="14100"/>
          <ac:picMkLst>
            <pc:docMk/>
            <pc:sldMk cId="1368808324" sldId="259"/>
            <ac:picMk id="5" creationId="{54DC1FC6-DFBC-6D69-352F-1024AEB11B54}"/>
          </ac:picMkLst>
        </pc:picChg>
        <pc:picChg chg="add mod modCrop">
          <ac:chgData name="Ahmad Batous 2022 (N1100084)" userId="S::n1100084@my.ntu.ac.uk::154206e1-ca39-4117-b404-ee1cdffe7546" providerId="AD" clId="Web-{4303075E-E208-4D7D-BEC7-C94AEBAB51DE}" dt="2024-02-15T09:58:56.142" v="41" actId="1076"/>
          <ac:picMkLst>
            <pc:docMk/>
            <pc:sldMk cId="1368808324" sldId="259"/>
            <ac:picMk id="6" creationId="{E3786396-74CB-E494-A1DE-EF8CEA4B9E67}"/>
          </ac:picMkLst>
        </pc:picChg>
        <pc:picChg chg="add mod">
          <ac:chgData name="Ahmad Batous 2022 (N1100084)" userId="S::n1100084@my.ntu.ac.uk::154206e1-ca39-4117-b404-ee1cdffe7546" providerId="AD" clId="Web-{4303075E-E208-4D7D-BEC7-C94AEBAB51DE}" dt="2024-02-15T09:59:39.549" v="52" actId="14100"/>
          <ac:picMkLst>
            <pc:docMk/>
            <pc:sldMk cId="1368808324" sldId="259"/>
            <ac:picMk id="7" creationId="{806F6D4B-9C9C-3670-E716-EB62B2A15E39}"/>
          </ac:picMkLst>
        </pc:picChg>
      </pc:sldChg>
    </pc:docChg>
  </pc:docChgLst>
  <pc:docChgLst>
    <pc:chgData name="Michal Nickel 2022 (N1075587)" userId="S::n1075587@my.ntu.ac.uk::c0ddba73-0678-4eed-a6aa-f404c8d89e3f" providerId="AD" clId="Web-{16143203-0007-8B92-4460-BCE82BC20F05}"/>
    <pc:docChg chg="addSld modSld">
      <pc:chgData name="Michal Nickel 2022 (N1075587)" userId="S::n1075587@my.ntu.ac.uk::c0ddba73-0678-4eed-a6aa-f404c8d89e3f" providerId="AD" clId="Web-{16143203-0007-8B92-4460-BCE82BC20F05}" dt="2024-02-14T20:46:36.790" v="18"/>
      <pc:docMkLst>
        <pc:docMk/>
      </pc:docMkLst>
      <pc:sldChg chg="delSp add replId addCm">
        <pc:chgData name="Michal Nickel 2022 (N1075587)" userId="S::n1075587@my.ntu.ac.uk::c0ddba73-0678-4eed-a6aa-f404c8d89e3f" providerId="AD" clId="Web-{16143203-0007-8B92-4460-BCE82BC20F05}" dt="2024-02-14T20:46:36.790" v="18"/>
        <pc:sldMkLst>
          <pc:docMk/>
          <pc:sldMk cId="1368808324" sldId="259"/>
        </pc:sldMkLst>
        <pc:spChg chg="del">
          <ac:chgData name="Michal Nickel 2022 (N1075587)" userId="S::n1075587@my.ntu.ac.uk::c0ddba73-0678-4eed-a6aa-f404c8d89e3f" providerId="AD" clId="Web-{16143203-0007-8B92-4460-BCE82BC20F05}" dt="2024-02-14T20:46:31.993" v="17"/>
          <ac:spMkLst>
            <pc:docMk/>
            <pc:sldMk cId="1368808324" sldId="259"/>
            <ac:spMk id="16" creationId="{88D25F0D-271E-635E-FC23-4523D706296B}"/>
          </ac:spMkLst>
        </pc:spChg>
        <pc:picChg chg="del">
          <ac:chgData name="Michal Nickel 2022 (N1075587)" userId="S::n1075587@my.ntu.ac.uk::c0ddba73-0678-4eed-a6aa-f404c8d89e3f" providerId="AD" clId="Web-{16143203-0007-8B92-4460-BCE82BC20F05}" dt="2024-02-14T20:46:23.383" v="13"/>
          <ac:picMkLst>
            <pc:docMk/>
            <pc:sldMk cId="1368808324" sldId="259"/>
            <ac:picMk id="2" creationId="{81452A03-2E28-25AE-10C0-6EFAD3180588}"/>
          </ac:picMkLst>
        </pc:picChg>
        <pc:picChg chg="del">
          <ac:chgData name="Michal Nickel 2022 (N1075587)" userId="S::n1075587@my.ntu.ac.uk::c0ddba73-0678-4eed-a6aa-f404c8d89e3f" providerId="AD" clId="Web-{16143203-0007-8B92-4460-BCE82BC20F05}" dt="2024-02-14T20:46:19.883" v="3"/>
          <ac:picMkLst>
            <pc:docMk/>
            <pc:sldMk cId="1368808324" sldId="259"/>
            <ac:picMk id="4" creationId="{69DE9499-9B10-B605-655F-A04A4A4D187B}"/>
          </ac:picMkLst>
        </pc:picChg>
        <pc:picChg chg="del">
          <ac:chgData name="Michal Nickel 2022 (N1075587)" userId="S::n1075587@my.ntu.ac.uk::c0ddba73-0678-4eed-a6aa-f404c8d89e3f" providerId="AD" clId="Web-{16143203-0007-8B92-4460-BCE82BC20F05}" dt="2024-02-14T20:46:29.368" v="15"/>
          <ac:picMkLst>
            <pc:docMk/>
            <pc:sldMk cId="1368808324" sldId="259"/>
            <ac:picMk id="5" creationId="{F8645FC3-0F24-FDED-4C96-24B21903E067}"/>
          </ac:picMkLst>
        </pc:picChg>
        <pc:picChg chg="del">
          <ac:chgData name="Michal Nickel 2022 (N1075587)" userId="S::n1075587@my.ntu.ac.uk::c0ddba73-0678-4eed-a6aa-f404c8d89e3f" providerId="AD" clId="Web-{16143203-0007-8B92-4460-BCE82BC20F05}" dt="2024-02-14T20:46:18.367" v="1"/>
          <ac:picMkLst>
            <pc:docMk/>
            <pc:sldMk cId="1368808324" sldId="259"/>
            <ac:picMk id="7" creationId="{B741CF15-3ECF-E48B-04F3-9B760E24E4CC}"/>
          </ac:picMkLst>
        </pc:picChg>
        <pc:picChg chg="del">
          <ac:chgData name="Michal Nickel 2022 (N1075587)" userId="S::n1075587@my.ntu.ac.uk::c0ddba73-0678-4eed-a6aa-f404c8d89e3f" providerId="AD" clId="Web-{16143203-0007-8B92-4460-BCE82BC20F05}" dt="2024-02-14T20:46:30.915" v="16"/>
          <ac:picMkLst>
            <pc:docMk/>
            <pc:sldMk cId="1368808324" sldId="259"/>
            <ac:picMk id="9" creationId="{14A8C45F-8B45-E5DE-8129-3A798145D5C4}"/>
          </ac:picMkLst>
        </pc:picChg>
        <pc:picChg chg="del">
          <ac:chgData name="Michal Nickel 2022 (N1075587)" userId="S::n1075587@my.ntu.ac.uk::c0ddba73-0678-4eed-a6aa-f404c8d89e3f" providerId="AD" clId="Web-{16143203-0007-8B92-4460-BCE82BC20F05}" dt="2024-02-14T20:46:22.258" v="10"/>
          <ac:picMkLst>
            <pc:docMk/>
            <pc:sldMk cId="1368808324" sldId="259"/>
            <ac:picMk id="10" creationId="{8BBA5A81-8F23-64C3-27C8-48ED9D5ED0C5}"/>
          </ac:picMkLst>
        </pc:picChg>
        <pc:picChg chg="del">
          <ac:chgData name="Michal Nickel 2022 (N1075587)" userId="S::n1075587@my.ntu.ac.uk::c0ddba73-0678-4eed-a6aa-f404c8d89e3f" providerId="AD" clId="Web-{16143203-0007-8B92-4460-BCE82BC20F05}" dt="2024-02-14T20:46:22.992" v="12"/>
          <ac:picMkLst>
            <pc:docMk/>
            <pc:sldMk cId="1368808324" sldId="259"/>
            <ac:picMk id="11" creationId="{61BDBB46-6700-F56C-3F55-3DC45A7B64CD}"/>
          </ac:picMkLst>
        </pc:picChg>
        <pc:picChg chg="del">
          <ac:chgData name="Michal Nickel 2022 (N1075587)" userId="S::n1075587@my.ntu.ac.uk::c0ddba73-0678-4eed-a6aa-f404c8d89e3f" providerId="AD" clId="Web-{16143203-0007-8B92-4460-BCE82BC20F05}" dt="2024-02-14T20:46:22.633" v="11"/>
          <ac:picMkLst>
            <pc:docMk/>
            <pc:sldMk cId="1368808324" sldId="259"/>
            <ac:picMk id="12" creationId="{7AD1C45A-934D-CD00-8138-636ECBEEAA1F}"/>
          </ac:picMkLst>
        </pc:picChg>
        <pc:picChg chg="del">
          <ac:chgData name="Michal Nickel 2022 (N1075587)" userId="S::n1075587@my.ntu.ac.uk::c0ddba73-0678-4eed-a6aa-f404c8d89e3f" providerId="AD" clId="Web-{16143203-0007-8B92-4460-BCE82BC20F05}" dt="2024-02-14T20:46:20.289" v="4"/>
          <ac:picMkLst>
            <pc:docMk/>
            <pc:sldMk cId="1368808324" sldId="259"/>
            <ac:picMk id="13" creationId="{92C0740D-1DCB-B2FD-C2F3-C5064D76A5D2}"/>
          </ac:picMkLst>
        </pc:picChg>
        <pc:picChg chg="del">
          <ac:chgData name="Michal Nickel 2022 (N1075587)" userId="S::n1075587@my.ntu.ac.uk::c0ddba73-0678-4eed-a6aa-f404c8d89e3f" providerId="AD" clId="Web-{16143203-0007-8B92-4460-BCE82BC20F05}" dt="2024-02-14T20:46:26.649" v="14"/>
          <ac:picMkLst>
            <pc:docMk/>
            <pc:sldMk cId="1368808324" sldId="259"/>
            <ac:picMk id="14" creationId="{7447A738-076A-5849-4934-21053270B24E}"/>
          </ac:picMkLst>
        </pc:picChg>
        <pc:picChg chg="del">
          <ac:chgData name="Michal Nickel 2022 (N1075587)" userId="S::n1075587@my.ntu.ac.uk::c0ddba73-0678-4eed-a6aa-f404c8d89e3f" providerId="AD" clId="Web-{16143203-0007-8B92-4460-BCE82BC20F05}" dt="2024-02-14T20:46:20.633" v="5"/>
          <ac:picMkLst>
            <pc:docMk/>
            <pc:sldMk cId="1368808324" sldId="259"/>
            <ac:picMk id="17" creationId="{D8638871-ABCB-F485-1E43-8635154F0188}"/>
          </ac:picMkLst>
        </pc:picChg>
        <pc:picChg chg="del">
          <ac:chgData name="Michal Nickel 2022 (N1075587)" userId="S::n1075587@my.ntu.ac.uk::c0ddba73-0678-4eed-a6aa-f404c8d89e3f" providerId="AD" clId="Web-{16143203-0007-8B92-4460-BCE82BC20F05}" dt="2024-02-14T20:46:21.821" v="9"/>
          <ac:picMkLst>
            <pc:docMk/>
            <pc:sldMk cId="1368808324" sldId="259"/>
            <ac:picMk id="22" creationId="{2A712E04-8E14-B562-01C6-B70F63CA2587}"/>
          </ac:picMkLst>
        </pc:picChg>
        <pc:picChg chg="del">
          <ac:chgData name="Michal Nickel 2022 (N1075587)" userId="S::n1075587@my.ntu.ac.uk::c0ddba73-0678-4eed-a6aa-f404c8d89e3f" providerId="AD" clId="Web-{16143203-0007-8B92-4460-BCE82BC20F05}" dt="2024-02-14T20:46:21.539" v="8"/>
          <ac:picMkLst>
            <pc:docMk/>
            <pc:sldMk cId="1368808324" sldId="259"/>
            <ac:picMk id="23" creationId="{E56F2CAF-CD20-EFE1-B066-665694689809}"/>
          </ac:picMkLst>
        </pc:picChg>
        <pc:picChg chg="del">
          <ac:chgData name="Michal Nickel 2022 (N1075587)" userId="S::n1075587@my.ntu.ac.uk::c0ddba73-0678-4eed-a6aa-f404c8d89e3f" providerId="AD" clId="Web-{16143203-0007-8B92-4460-BCE82BC20F05}" dt="2024-02-14T20:46:21.242" v="7"/>
          <ac:picMkLst>
            <pc:docMk/>
            <pc:sldMk cId="1368808324" sldId="259"/>
            <ac:picMk id="24" creationId="{39ECE327-88D6-D6C0-FB10-EE81073D17E4}"/>
          </ac:picMkLst>
        </pc:picChg>
        <pc:picChg chg="del">
          <ac:chgData name="Michal Nickel 2022 (N1075587)" userId="S::n1075587@my.ntu.ac.uk::c0ddba73-0678-4eed-a6aa-f404c8d89e3f" providerId="AD" clId="Web-{16143203-0007-8B92-4460-BCE82BC20F05}" dt="2024-02-14T20:46:19.477" v="2"/>
          <ac:picMkLst>
            <pc:docMk/>
            <pc:sldMk cId="1368808324" sldId="259"/>
            <ac:picMk id="27" creationId="{9F434745-4A5E-0B0E-9558-A65A281DF0AD}"/>
          </ac:picMkLst>
        </pc:picChg>
        <pc:picChg chg="del">
          <ac:chgData name="Michal Nickel 2022 (N1075587)" userId="S::n1075587@my.ntu.ac.uk::c0ddba73-0678-4eed-a6aa-f404c8d89e3f" providerId="AD" clId="Web-{16143203-0007-8B92-4460-BCE82BC20F05}" dt="2024-02-14T20:46:21.008" v="6"/>
          <ac:picMkLst>
            <pc:docMk/>
            <pc:sldMk cId="1368808324" sldId="259"/>
            <ac:picMk id="29" creationId="{D0B96F08-493C-2D25-7A9B-666E7CEDF65A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Michal Nickel 2022 (N1075587)" userId="S::n1075587@my.ntu.ac.uk::c0ddba73-0678-4eed-a6aa-f404c8d89e3f" providerId="AD" clId="Web-{16143203-0007-8B92-4460-BCE82BC20F05}" dt="2024-02-14T20:46:36.790" v="18"/>
              <pc2:cmMkLst xmlns:pc2="http://schemas.microsoft.com/office/powerpoint/2019/9/main/command">
                <pc:docMk/>
                <pc:sldMk cId="1368808324" sldId="259"/>
                <pc2:cmMk id="{1517F8FB-9859-410E-AB47-1AE998FF8A35}"/>
              </pc2:cmMkLst>
            </pc226:cmChg>
          </p:ext>
        </pc:extLst>
      </pc:sldChg>
    </pc:docChg>
  </pc:docChgLst>
  <pc:docChgLst>
    <pc:chgData name="Michal Nickel 2022 (N1075587)" userId="S::n1075587@my.ntu.ac.uk::c0ddba73-0678-4eed-a6aa-f404c8d89e3f" providerId="AD" clId="Web-{83C01147-7E09-9E7B-DEE5-B3ACA230FEBD}"/>
    <pc:docChg chg="addSld modSld">
      <pc:chgData name="Michal Nickel 2022 (N1075587)" userId="S::n1075587@my.ntu.ac.uk::c0ddba73-0678-4eed-a6aa-f404c8d89e3f" providerId="AD" clId="Web-{83C01147-7E09-9E7B-DEE5-B3ACA230FEBD}" dt="2024-02-10T12:02:01.987" v="18" actId="1076"/>
      <pc:docMkLst>
        <pc:docMk/>
      </pc:docMkLst>
      <pc:sldChg chg="addSp delSp modSp">
        <pc:chgData name="Michal Nickel 2022 (N1075587)" userId="S::n1075587@my.ntu.ac.uk::c0ddba73-0678-4eed-a6aa-f404c8d89e3f" providerId="AD" clId="Web-{83C01147-7E09-9E7B-DEE5-B3ACA230FEBD}" dt="2024-02-10T12:02:01.987" v="18" actId="1076"/>
        <pc:sldMkLst>
          <pc:docMk/>
          <pc:sldMk cId="4112744569" sldId="256"/>
        </pc:sldMkLst>
        <pc:spChg chg="mod">
          <ac:chgData name="Michal Nickel 2022 (N1075587)" userId="S::n1075587@my.ntu.ac.uk::c0ddba73-0678-4eed-a6aa-f404c8d89e3f" providerId="AD" clId="Web-{83C01147-7E09-9E7B-DEE5-B3ACA230FEBD}" dt="2024-02-10T12:01:53.455" v="16" actId="14100"/>
          <ac:spMkLst>
            <pc:docMk/>
            <pc:sldMk cId="4112744569" sldId="256"/>
            <ac:spMk id="16" creationId="{88D25F0D-271E-635E-FC23-4523D706296B}"/>
          </ac:spMkLst>
        </pc:spChg>
        <pc:picChg chg="del">
          <ac:chgData name="Michal Nickel 2022 (N1075587)" userId="S::n1075587@my.ntu.ac.uk::c0ddba73-0678-4eed-a6aa-f404c8d89e3f" providerId="AD" clId="Web-{83C01147-7E09-9E7B-DEE5-B3ACA230FEBD}" dt="2024-02-10T12:01:24.298" v="1"/>
          <ac:picMkLst>
            <pc:docMk/>
            <pc:sldMk cId="4112744569" sldId="256"/>
            <ac:picMk id="2" creationId="{FF16EA43-BA4A-D41A-5C52-0CE18E5F7DEE}"/>
          </ac:picMkLst>
        </pc:picChg>
        <pc:picChg chg="add mod">
          <ac:chgData name="Michal Nickel 2022 (N1075587)" userId="S::n1075587@my.ntu.ac.uk::c0ddba73-0678-4eed-a6aa-f404c8d89e3f" providerId="AD" clId="Web-{83C01147-7E09-9E7B-DEE5-B3ACA230FEBD}" dt="2024-02-10T12:02:01.987" v="18" actId="1076"/>
          <ac:picMkLst>
            <pc:docMk/>
            <pc:sldMk cId="4112744569" sldId="256"/>
            <ac:picMk id="14" creationId="{7447A738-076A-5849-4934-21053270B24E}"/>
          </ac:picMkLst>
        </pc:picChg>
      </pc:sldChg>
      <pc:sldChg chg="delSp modSp add replId">
        <pc:chgData name="Michal Nickel 2022 (N1075587)" userId="S::n1075587@my.ntu.ac.uk::c0ddba73-0678-4eed-a6aa-f404c8d89e3f" providerId="AD" clId="Web-{83C01147-7E09-9E7B-DEE5-B3ACA230FEBD}" dt="2024-02-10T12:01:44.236" v="15"/>
        <pc:sldMkLst>
          <pc:docMk/>
          <pc:sldMk cId="764581448" sldId="258"/>
        </pc:sldMkLst>
        <pc:spChg chg="mod">
          <ac:chgData name="Michal Nickel 2022 (N1075587)" userId="S::n1075587@my.ntu.ac.uk::c0ddba73-0678-4eed-a6aa-f404c8d89e3f" providerId="AD" clId="Web-{83C01147-7E09-9E7B-DEE5-B3ACA230FEBD}" dt="2024-02-10T12:01:35.485" v="4" actId="14100"/>
          <ac:spMkLst>
            <pc:docMk/>
            <pc:sldMk cId="764581448" sldId="258"/>
            <ac:spMk id="16" creationId="{88D25F0D-271E-635E-FC23-4523D706296B}"/>
          </ac:spMkLst>
        </pc:spChg>
        <pc:picChg chg="del">
          <ac:chgData name="Michal Nickel 2022 (N1075587)" userId="S::n1075587@my.ntu.ac.uk::c0ddba73-0678-4eed-a6aa-f404c8d89e3f" providerId="AD" clId="Web-{83C01147-7E09-9E7B-DEE5-B3ACA230FEBD}" dt="2024-02-10T12:01:38.423" v="7"/>
          <ac:picMkLst>
            <pc:docMk/>
            <pc:sldMk cId="764581448" sldId="258"/>
            <ac:picMk id="4" creationId="{69DE9499-9B10-B605-655F-A04A4A4D187B}"/>
          </ac:picMkLst>
        </pc:picChg>
        <pc:picChg chg="del">
          <ac:chgData name="Michal Nickel 2022 (N1075587)" userId="S::n1075587@my.ntu.ac.uk::c0ddba73-0678-4eed-a6aa-f404c8d89e3f" providerId="AD" clId="Web-{83C01147-7E09-9E7B-DEE5-B3ACA230FEBD}" dt="2024-02-10T12:01:29.985" v="3"/>
          <ac:picMkLst>
            <pc:docMk/>
            <pc:sldMk cId="764581448" sldId="258"/>
            <ac:picMk id="5" creationId="{F8645FC3-0F24-FDED-4C96-24B21903E067}"/>
          </ac:picMkLst>
        </pc:picChg>
        <pc:picChg chg="del">
          <ac:chgData name="Michal Nickel 2022 (N1075587)" userId="S::n1075587@my.ntu.ac.uk::c0ddba73-0678-4eed-a6aa-f404c8d89e3f" providerId="AD" clId="Web-{83C01147-7E09-9E7B-DEE5-B3ACA230FEBD}" dt="2024-02-10T12:01:37.204" v="5"/>
          <ac:picMkLst>
            <pc:docMk/>
            <pc:sldMk cId="764581448" sldId="258"/>
            <ac:picMk id="7" creationId="{B741CF15-3ECF-E48B-04F3-9B760E24E4CC}"/>
          </ac:picMkLst>
        </pc:picChg>
        <pc:picChg chg="del">
          <ac:chgData name="Michal Nickel 2022 (N1075587)" userId="S::n1075587@my.ntu.ac.uk::c0ddba73-0678-4eed-a6aa-f404c8d89e3f" providerId="AD" clId="Web-{83C01147-7E09-9E7B-DEE5-B3ACA230FEBD}" dt="2024-02-10T12:01:29.126" v="2"/>
          <ac:picMkLst>
            <pc:docMk/>
            <pc:sldMk cId="764581448" sldId="258"/>
            <ac:picMk id="9" creationId="{14A8C45F-8B45-E5DE-8129-3A798145D5C4}"/>
          </ac:picMkLst>
        </pc:picChg>
        <pc:picChg chg="del">
          <ac:chgData name="Michal Nickel 2022 (N1075587)" userId="S::n1075587@my.ntu.ac.uk::c0ddba73-0678-4eed-a6aa-f404c8d89e3f" providerId="AD" clId="Web-{83C01147-7E09-9E7B-DEE5-B3ACA230FEBD}" dt="2024-02-10T12:01:42.251" v="14"/>
          <ac:picMkLst>
            <pc:docMk/>
            <pc:sldMk cId="764581448" sldId="258"/>
            <ac:picMk id="10" creationId="{8BBA5A81-8F23-64C3-27C8-48ED9D5ED0C5}"/>
          </ac:picMkLst>
        </pc:picChg>
        <pc:picChg chg="del">
          <ac:chgData name="Michal Nickel 2022 (N1075587)" userId="S::n1075587@my.ntu.ac.uk::c0ddba73-0678-4eed-a6aa-f404c8d89e3f" providerId="AD" clId="Web-{83C01147-7E09-9E7B-DEE5-B3ACA230FEBD}" dt="2024-02-10T12:01:44.236" v="15"/>
          <ac:picMkLst>
            <pc:docMk/>
            <pc:sldMk cId="764581448" sldId="258"/>
            <ac:picMk id="12" creationId="{7AD1C45A-934D-CD00-8138-636ECBEEAA1F}"/>
          </ac:picMkLst>
        </pc:picChg>
        <pc:picChg chg="del">
          <ac:chgData name="Michal Nickel 2022 (N1075587)" userId="S::n1075587@my.ntu.ac.uk::c0ddba73-0678-4eed-a6aa-f404c8d89e3f" providerId="AD" clId="Web-{83C01147-7E09-9E7B-DEE5-B3ACA230FEBD}" dt="2024-02-10T12:01:37.845" v="6"/>
          <ac:picMkLst>
            <pc:docMk/>
            <pc:sldMk cId="764581448" sldId="258"/>
            <ac:picMk id="13" creationId="{92C0740D-1DCB-B2FD-C2F3-C5064D76A5D2}"/>
          </ac:picMkLst>
        </pc:picChg>
        <pc:picChg chg="del">
          <ac:chgData name="Michal Nickel 2022 (N1075587)" userId="S::n1075587@my.ntu.ac.uk::c0ddba73-0678-4eed-a6aa-f404c8d89e3f" providerId="AD" clId="Web-{83C01147-7E09-9E7B-DEE5-B3ACA230FEBD}" dt="2024-02-10T12:01:39.392" v="9"/>
          <ac:picMkLst>
            <pc:docMk/>
            <pc:sldMk cId="764581448" sldId="258"/>
            <ac:picMk id="17" creationId="{D8638871-ABCB-F485-1E43-8635154F0188}"/>
          </ac:picMkLst>
        </pc:picChg>
        <pc:picChg chg="del">
          <ac:chgData name="Michal Nickel 2022 (N1075587)" userId="S::n1075587@my.ntu.ac.uk::c0ddba73-0678-4eed-a6aa-f404c8d89e3f" providerId="AD" clId="Web-{83C01147-7E09-9E7B-DEE5-B3ACA230FEBD}" dt="2024-02-10T12:01:40.017" v="10"/>
          <ac:picMkLst>
            <pc:docMk/>
            <pc:sldMk cId="764581448" sldId="258"/>
            <ac:picMk id="22" creationId="{2A712E04-8E14-B562-01C6-B70F63CA2587}"/>
          </ac:picMkLst>
        </pc:picChg>
        <pc:picChg chg="del">
          <ac:chgData name="Michal Nickel 2022 (N1075587)" userId="S::n1075587@my.ntu.ac.uk::c0ddba73-0678-4eed-a6aa-f404c8d89e3f" providerId="AD" clId="Web-{83C01147-7E09-9E7B-DEE5-B3ACA230FEBD}" dt="2024-02-10T12:01:40.314" v="11"/>
          <ac:picMkLst>
            <pc:docMk/>
            <pc:sldMk cId="764581448" sldId="258"/>
            <ac:picMk id="23" creationId="{E56F2CAF-CD20-EFE1-B066-665694689809}"/>
          </ac:picMkLst>
        </pc:picChg>
        <pc:picChg chg="del">
          <ac:chgData name="Michal Nickel 2022 (N1075587)" userId="S::n1075587@my.ntu.ac.uk::c0ddba73-0678-4eed-a6aa-f404c8d89e3f" providerId="AD" clId="Web-{83C01147-7E09-9E7B-DEE5-B3ACA230FEBD}" dt="2024-02-10T12:01:40.673" v="12"/>
          <ac:picMkLst>
            <pc:docMk/>
            <pc:sldMk cId="764581448" sldId="258"/>
            <ac:picMk id="24" creationId="{39ECE327-88D6-D6C0-FB10-EE81073D17E4}"/>
          </ac:picMkLst>
        </pc:picChg>
        <pc:picChg chg="del">
          <ac:chgData name="Michal Nickel 2022 (N1075587)" userId="S::n1075587@my.ntu.ac.uk::c0ddba73-0678-4eed-a6aa-f404c8d89e3f" providerId="AD" clId="Web-{83C01147-7E09-9E7B-DEE5-B3ACA230FEBD}" dt="2024-02-10T12:01:38.845" v="8"/>
          <ac:picMkLst>
            <pc:docMk/>
            <pc:sldMk cId="764581448" sldId="258"/>
            <ac:picMk id="27" creationId="{9F434745-4A5E-0B0E-9558-A65A281DF0AD}"/>
          </ac:picMkLst>
        </pc:picChg>
        <pc:picChg chg="del">
          <ac:chgData name="Michal Nickel 2022 (N1075587)" userId="S::n1075587@my.ntu.ac.uk::c0ddba73-0678-4eed-a6aa-f404c8d89e3f" providerId="AD" clId="Web-{83C01147-7E09-9E7B-DEE5-B3ACA230FEBD}" dt="2024-02-10T12:01:41.048" v="13"/>
          <ac:picMkLst>
            <pc:docMk/>
            <pc:sldMk cId="764581448" sldId="258"/>
            <ac:picMk id="29" creationId="{D0B96F08-493C-2D25-7A9B-666E7CEDF65A}"/>
          </ac:picMkLst>
        </pc:picChg>
      </pc:sldChg>
    </pc:docChg>
  </pc:docChgLst>
  <pc:docChgLst>
    <pc:chgData name="Michal Nickel 2022 (N1075587)" userId="S::n1075587@my.ntu.ac.uk::c0ddba73-0678-4eed-a6aa-f404c8d89e3f" providerId="AD" clId="Web-{0269F880-E18B-4F46-92AF-78D6D8A0246A}"/>
    <pc:docChg chg="">
      <pc:chgData name="Michal Nickel 2022 (N1075587)" userId="S::n1075587@my.ntu.ac.uk::c0ddba73-0678-4eed-a6aa-f404c8d89e3f" providerId="AD" clId="Web-{0269F880-E18B-4F46-92AF-78D6D8A0246A}" dt="2024-02-23T11:01:38.405" v="0"/>
      <pc:docMkLst>
        <pc:docMk/>
      </pc:docMkLst>
      <pc:sldChg chg="modCm">
        <pc:chgData name="Michal Nickel 2022 (N1075587)" userId="S::n1075587@my.ntu.ac.uk::c0ddba73-0678-4eed-a6aa-f404c8d89e3f" providerId="AD" clId="Web-{0269F880-E18B-4F46-92AF-78D6D8A0246A}" dt="2024-02-23T11:01:38.405" v="0"/>
        <pc:sldMkLst>
          <pc:docMk/>
          <pc:sldMk cId="1368808324" sldId="259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Michal Nickel 2022 (N1075587)" userId="S::n1075587@my.ntu.ac.uk::c0ddba73-0678-4eed-a6aa-f404c8d89e3f" providerId="AD" clId="Web-{0269F880-E18B-4F46-92AF-78D6D8A0246A}" dt="2024-02-23T11:01:38.405" v="0"/>
              <pc2:cmMkLst xmlns:pc2="http://schemas.microsoft.com/office/powerpoint/2019/9/main/command">
                <pc:docMk/>
                <pc:sldMk cId="1368808324" sldId="259"/>
                <pc2:cmMk id="{5C06AFC0-3908-4C8A-8E54-34D8624029E9}"/>
              </pc2:cmMkLst>
            </pc226:cmChg>
          </p:ext>
        </pc:extLst>
      </pc:sldChg>
    </pc:docChg>
  </pc:docChgLst>
  <pc:docChgLst>
    <pc:chgData name="Ahmad Batous 2022 (N1100084)" userId="S::n1100084@my.ntu.ac.uk::154206e1-ca39-4117-b404-ee1cdffe7546" providerId="AD" clId="Web-{E88B0AE0-0CB7-5966-C5C5-63537A766A9A}"/>
    <pc:docChg chg="mod">
      <pc:chgData name="Ahmad Batous 2022 (N1100084)" userId="S::n1100084@my.ntu.ac.uk::154206e1-ca39-4117-b404-ee1cdffe7546" providerId="AD" clId="Web-{E88B0AE0-0CB7-5966-C5C5-63537A766A9A}" dt="2024-02-23T16:16:10.235" v="1"/>
      <pc:docMkLst>
        <pc:docMk/>
      </pc:docMkLst>
      <pc:sldChg chg="modCm">
        <pc:chgData name="Ahmad Batous 2022 (N1100084)" userId="S::n1100084@my.ntu.ac.uk::154206e1-ca39-4117-b404-ee1cdffe7546" providerId="AD" clId="Web-{E88B0AE0-0CB7-5966-C5C5-63537A766A9A}" dt="2024-02-23T16:16:10.235" v="1"/>
        <pc:sldMkLst>
          <pc:docMk/>
          <pc:sldMk cId="3404377157" sldId="261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mod modRxn">
              <pc226:chgData name="Ahmad Batous 2022 (N1100084)" userId="S::n1100084@my.ntu.ac.uk::154206e1-ca39-4117-b404-ee1cdffe7546" providerId="AD" clId="Web-{E88B0AE0-0CB7-5966-C5C5-63537A766A9A}" dt="2024-02-23T16:16:10.235" v="1"/>
              <pc2:cmMkLst xmlns:pc2="http://schemas.microsoft.com/office/powerpoint/2019/9/main/command">
                <pc:docMk/>
                <pc:sldMk cId="3404377157" sldId="261"/>
                <pc2:cmMk id="{EF978300-5367-49B4-A6EC-74B419D4440E}"/>
              </pc2:cmMkLst>
            </pc226:cmChg>
          </p:ext>
        </pc:extLst>
      </pc:sldChg>
    </pc:docChg>
  </pc:docChgLst>
  <pc:docChgLst>
    <pc:chgData name="Michal Nickel 2022 (N1075587)" userId="S::n1075587@my.ntu.ac.uk::c0ddba73-0678-4eed-a6aa-f404c8d89e3f" providerId="AD" clId="Web-{86027ECB-6195-1B35-D025-249AE986F293}"/>
    <pc:docChg chg="modSld">
      <pc:chgData name="Michal Nickel 2022 (N1075587)" userId="S::n1075587@my.ntu.ac.uk::c0ddba73-0678-4eed-a6aa-f404c8d89e3f" providerId="AD" clId="Web-{86027ECB-6195-1B35-D025-249AE986F293}" dt="2024-02-22T17:11:00.730" v="37" actId="1076"/>
      <pc:docMkLst>
        <pc:docMk/>
      </pc:docMkLst>
      <pc:sldChg chg="addSp delSp modSp addCm delCm">
        <pc:chgData name="Michal Nickel 2022 (N1075587)" userId="S::n1075587@my.ntu.ac.uk::c0ddba73-0678-4eed-a6aa-f404c8d89e3f" providerId="AD" clId="Web-{86027ECB-6195-1B35-D025-249AE986F293}" dt="2024-02-22T17:11:00.730" v="37" actId="1076"/>
        <pc:sldMkLst>
          <pc:docMk/>
          <pc:sldMk cId="3095017831" sldId="260"/>
        </pc:sldMkLst>
        <pc:picChg chg="add mod">
          <ac:chgData name="Michal Nickel 2022 (N1075587)" userId="S::n1075587@my.ntu.ac.uk::c0ddba73-0678-4eed-a6aa-f404c8d89e3f" providerId="AD" clId="Web-{86027ECB-6195-1B35-D025-249AE986F293}" dt="2024-02-22T17:11:00.730" v="37" actId="1076"/>
          <ac:picMkLst>
            <pc:docMk/>
            <pc:sldMk cId="3095017831" sldId="260"/>
            <ac:picMk id="2" creationId="{E22998F4-E606-A48F-5A6B-67E715F90F74}"/>
          </ac:picMkLst>
        </pc:picChg>
        <pc:picChg chg="del mod">
          <ac:chgData name="Michal Nickel 2022 (N1075587)" userId="S::n1075587@my.ntu.ac.uk::c0ddba73-0678-4eed-a6aa-f404c8d89e3f" providerId="AD" clId="Web-{86027ECB-6195-1B35-D025-249AE986F293}" dt="2024-02-22T13:38:34.955" v="29"/>
          <ac:picMkLst>
            <pc:docMk/>
            <pc:sldMk cId="3095017831" sldId="260"/>
            <ac:picMk id="2" creationId="{EAF46286-C861-ADD9-6D3A-FFD8EEFCD36E}"/>
          </ac:picMkLst>
        </pc:picChg>
        <pc:picChg chg="add del mod">
          <ac:chgData name="Michal Nickel 2022 (N1075587)" userId="S::n1075587@my.ntu.ac.uk::c0ddba73-0678-4eed-a6aa-f404c8d89e3f" providerId="AD" clId="Web-{86027ECB-6195-1B35-D025-249AE986F293}" dt="2024-02-22T13:22:27.350" v="1"/>
          <ac:picMkLst>
            <pc:docMk/>
            <pc:sldMk cId="3095017831" sldId="260"/>
            <ac:picMk id="3" creationId="{7C259503-0E7C-76D9-A941-9755A09C9001}"/>
          </ac:picMkLst>
        </pc:picChg>
        <pc:picChg chg="add mod ord">
          <ac:chgData name="Michal Nickel 2022 (N1075587)" userId="S::n1075587@my.ntu.ac.uk::c0ddba73-0678-4eed-a6aa-f404c8d89e3f" providerId="AD" clId="Web-{86027ECB-6195-1B35-D025-249AE986F293}" dt="2024-02-22T13:24:17.884" v="9"/>
          <ac:picMkLst>
            <pc:docMk/>
            <pc:sldMk cId="3095017831" sldId="260"/>
            <ac:picMk id="4" creationId="{BE882B6F-4CF5-4C2F-8632-179C86874F19}"/>
          </ac:picMkLst>
        </pc:picChg>
        <pc:picChg chg="add mod modCrop">
          <ac:chgData name="Michal Nickel 2022 (N1075587)" userId="S::n1075587@my.ntu.ac.uk::c0ddba73-0678-4eed-a6aa-f404c8d89e3f" providerId="AD" clId="Web-{86027ECB-6195-1B35-D025-249AE986F293}" dt="2024-02-22T13:38:32.846" v="28" actId="1076"/>
          <ac:picMkLst>
            <pc:docMk/>
            <pc:sldMk cId="3095017831" sldId="260"/>
            <ac:picMk id="5" creationId="{63562463-07BD-EEEB-D873-8ABF18CEF0B1}"/>
          </ac:picMkLst>
        </pc:picChg>
        <pc:picChg chg="del">
          <ac:chgData name="Michal Nickel 2022 (N1075587)" userId="S::n1075587@my.ntu.ac.uk::c0ddba73-0678-4eed-a6aa-f404c8d89e3f" providerId="AD" clId="Web-{86027ECB-6195-1B35-D025-249AE986F293}" dt="2024-02-22T13:24:09.384" v="7"/>
          <ac:picMkLst>
            <pc:docMk/>
            <pc:sldMk cId="3095017831" sldId="260"/>
            <ac:picMk id="18" creationId="{AC2A49A4-F4B6-5A94-6B4B-D7C18DC1AB14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add del">
              <pc226:chgData name="Michal Nickel 2022 (N1075587)" userId="S::n1075587@my.ntu.ac.uk::c0ddba73-0678-4eed-a6aa-f404c8d89e3f" providerId="AD" clId="Web-{86027ECB-6195-1B35-D025-249AE986F293}" dt="2024-02-22T13:39:09.831" v="31"/>
              <pc2:cmMkLst xmlns:pc2="http://schemas.microsoft.com/office/powerpoint/2019/9/main/command">
                <pc:docMk/>
                <pc:sldMk cId="3095017831" sldId="260"/>
                <pc2:cmMk id="{DF3B251D-BBD2-4C94-95B7-2AA9C670FFA9}"/>
              </pc2:cmMkLst>
            </pc226:cmChg>
            <pc226:cmChg xmlns:pc226="http://schemas.microsoft.com/office/powerpoint/2022/06/main/command" chg="add">
              <pc226:chgData name="Michal Nickel 2022 (N1075587)" userId="S::n1075587@my.ntu.ac.uk::c0ddba73-0678-4eed-a6aa-f404c8d89e3f" providerId="AD" clId="Web-{86027ECB-6195-1B35-D025-249AE986F293}" dt="2024-02-22T13:24:46.275" v="13"/>
              <pc2:cmMkLst xmlns:pc2="http://schemas.microsoft.com/office/powerpoint/2019/9/main/command">
                <pc:docMk/>
                <pc:sldMk cId="3095017831" sldId="260"/>
                <pc2:cmMk id="{61A9D270-8513-4878-886D-11A7D80231CC}"/>
              </pc2:cmMkLst>
            </pc226:cmChg>
            <pc226:cmChg xmlns:pc226="http://schemas.microsoft.com/office/powerpoint/2022/06/main/command" chg="del">
              <pc226:chgData name="Michal Nickel 2022 (N1075587)" userId="S::n1075587@my.ntu.ac.uk::c0ddba73-0678-4eed-a6aa-f404c8d89e3f" providerId="AD" clId="Web-{86027ECB-6195-1B35-D025-249AE986F293}" dt="2024-02-22T13:24:48.025" v="14"/>
              <pc2:cmMkLst xmlns:pc2="http://schemas.microsoft.com/office/powerpoint/2019/9/main/command">
                <pc:docMk/>
                <pc:sldMk cId="3095017831" sldId="260"/>
                <pc2:cmMk id="{FA92C2B1-BB8E-4FD8-9EC2-44744DB7F14D}"/>
              </pc2:cmMkLst>
            </pc226:cmChg>
            <pc226:cmChg xmlns:pc226="http://schemas.microsoft.com/office/powerpoint/2022/06/main/command" chg="add">
              <pc226:chgData name="Michal Nickel 2022 (N1075587)" userId="S::n1075587@my.ntu.ac.uk::c0ddba73-0678-4eed-a6aa-f404c8d89e3f" providerId="AD" clId="Web-{86027ECB-6195-1B35-D025-249AE986F293}" dt="2024-02-22T14:12:41.269" v="36"/>
              <pc2:cmMkLst xmlns:pc2="http://schemas.microsoft.com/office/powerpoint/2019/9/main/command">
                <pc:docMk/>
                <pc:sldMk cId="3095017831" sldId="260"/>
                <pc2:cmMk id="{CD9357CA-D67D-4239-B985-253F56D485C1}"/>
              </pc2:cmMkLst>
            </pc226:cmChg>
          </p:ext>
        </pc:extLst>
      </pc:sldChg>
    </pc:docChg>
  </pc:docChgLst>
  <pc:docChgLst>
    <pc:chgData name="Michal Nickel 2022 (N1075587)" userId="S::n1075587@my.ntu.ac.uk::c0ddba73-0678-4eed-a6aa-f404c8d89e3f" providerId="AD" clId="Web-{D3E7A227-C653-87C9-9398-DA5F9FD488BF}"/>
    <pc:docChg chg="modSld">
      <pc:chgData name="Michal Nickel 2022 (N1075587)" userId="S::n1075587@my.ntu.ac.uk::c0ddba73-0678-4eed-a6aa-f404c8d89e3f" providerId="AD" clId="Web-{D3E7A227-C653-87C9-9398-DA5F9FD488BF}" dt="2024-02-24T14:34:34.392" v="69"/>
      <pc:docMkLst>
        <pc:docMk/>
      </pc:docMkLst>
      <pc:sldChg chg="delCm">
        <pc:chgData name="Michal Nickel 2022 (N1075587)" userId="S::n1075587@my.ntu.ac.uk::c0ddba73-0678-4eed-a6aa-f404c8d89e3f" providerId="AD" clId="Web-{D3E7A227-C653-87C9-9398-DA5F9FD488BF}" dt="2024-02-24T14:34:34.392" v="69"/>
        <pc:sldMkLst>
          <pc:docMk/>
          <pc:sldMk cId="4112744569" sldId="256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del">
              <pc226:chgData name="Michal Nickel 2022 (N1075587)" userId="S::n1075587@my.ntu.ac.uk::c0ddba73-0678-4eed-a6aa-f404c8d89e3f" providerId="AD" clId="Web-{D3E7A227-C653-87C9-9398-DA5F9FD488BF}" dt="2024-02-24T14:34:34.392" v="69"/>
              <pc2:cmMkLst xmlns:pc2="http://schemas.microsoft.com/office/powerpoint/2019/9/main/command">
                <pc:docMk/>
                <pc:sldMk cId="4112744569" sldId="256"/>
                <pc2:cmMk id="{195A2E34-0E39-422A-A796-651E00D51DB0}"/>
              </pc2:cmMkLst>
            </pc226:cmChg>
          </p:ext>
        </pc:extLst>
      </pc:sldChg>
      <pc:sldChg chg="delCm">
        <pc:chgData name="Michal Nickel 2022 (N1075587)" userId="S::n1075587@my.ntu.ac.uk::c0ddba73-0678-4eed-a6aa-f404c8d89e3f" providerId="AD" clId="Web-{D3E7A227-C653-87C9-9398-DA5F9FD488BF}" dt="2024-02-24T09:58:54.381" v="0"/>
        <pc:sldMkLst>
          <pc:docMk/>
          <pc:sldMk cId="1368808324" sldId="259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del">
              <pc226:chgData name="Michal Nickel 2022 (N1075587)" userId="S::n1075587@my.ntu.ac.uk::c0ddba73-0678-4eed-a6aa-f404c8d89e3f" providerId="AD" clId="Web-{D3E7A227-C653-87C9-9398-DA5F9FD488BF}" dt="2024-02-24T09:58:54.381" v="0"/>
              <pc2:cmMkLst xmlns:pc2="http://schemas.microsoft.com/office/powerpoint/2019/9/main/command">
                <pc:docMk/>
                <pc:sldMk cId="1368808324" sldId="259"/>
                <pc2:cmMk id="{5C06AFC0-3908-4C8A-8E54-34D8624029E9}"/>
              </pc2:cmMkLst>
            </pc226:cmChg>
          </p:ext>
        </pc:extLst>
      </pc:sldChg>
      <pc:sldChg chg="addSp delSp modSp addCm delCm">
        <pc:chgData name="Michal Nickel 2022 (N1075587)" userId="S::n1075587@my.ntu.ac.uk::c0ddba73-0678-4eed-a6aa-f404c8d89e3f" providerId="AD" clId="Web-{D3E7A227-C653-87C9-9398-DA5F9FD488BF}" dt="2024-02-24T14:02:23.659" v="68"/>
        <pc:sldMkLst>
          <pc:docMk/>
          <pc:sldMk cId="3095017831" sldId="260"/>
        </pc:sldMkLst>
        <pc:picChg chg="mod">
          <ac:chgData name="Michal Nickel 2022 (N1075587)" userId="S::n1075587@my.ntu.ac.uk::c0ddba73-0678-4eed-a6aa-f404c8d89e3f" providerId="AD" clId="Web-{D3E7A227-C653-87C9-9398-DA5F9FD488BF}" dt="2024-02-24T11:46:40.466" v="55" actId="1076"/>
          <ac:picMkLst>
            <pc:docMk/>
            <pc:sldMk cId="3095017831" sldId="260"/>
            <ac:picMk id="2" creationId="{E22998F4-E606-A48F-5A6B-67E715F90F74}"/>
          </ac:picMkLst>
        </pc:picChg>
        <pc:picChg chg="add mod">
          <ac:chgData name="Michal Nickel 2022 (N1075587)" userId="S::n1075587@my.ntu.ac.uk::c0ddba73-0678-4eed-a6aa-f404c8d89e3f" providerId="AD" clId="Web-{D3E7A227-C653-87C9-9398-DA5F9FD488BF}" dt="2024-02-24T11:46:58.530" v="58" actId="1076"/>
          <ac:picMkLst>
            <pc:docMk/>
            <pc:sldMk cId="3095017831" sldId="260"/>
            <ac:picMk id="3" creationId="{71CD1F0D-7E57-17F8-955C-4DCD11A6C251}"/>
          </ac:picMkLst>
        </pc:picChg>
        <pc:picChg chg="del">
          <ac:chgData name="Michal Nickel 2022 (N1075587)" userId="S::n1075587@my.ntu.ac.uk::c0ddba73-0678-4eed-a6aa-f404c8d89e3f" providerId="AD" clId="Web-{D3E7A227-C653-87C9-9398-DA5F9FD488BF}" dt="2024-02-24T11:44:19.020" v="18"/>
          <ac:picMkLst>
            <pc:docMk/>
            <pc:sldMk cId="3095017831" sldId="260"/>
            <ac:picMk id="4" creationId="{BE882B6F-4CF5-4C2F-8632-179C86874F19}"/>
          </ac:picMkLst>
        </pc:picChg>
        <pc:picChg chg="del">
          <ac:chgData name="Michal Nickel 2022 (N1075587)" userId="S::n1075587@my.ntu.ac.uk::c0ddba73-0678-4eed-a6aa-f404c8d89e3f" providerId="AD" clId="Web-{D3E7A227-C653-87C9-9398-DA5F9FD488BF}" dt="2024-02-24T11:44:18.098" v="17"/>
          <ac:picMkLst>
            <pc:docMk/>
            <pc:sldMk cId="3095017831" sldId="260"/>
            <ac:picMk id="5" creationId="{63562463-07BD-EEEB-D873-8ABF18CEF0B1}"/>
          </ac:picMkLst>
        </pc:picChg>
        <pc:picChg chg="add mod">
          <ac:chgData name="Michal Nickel 2022 (N1075587)" userId="S::n1075587@my.ntu.ac.uk::c0ddba73-0678-4eed-a6aa-f404c8d89e3f" providerId="AD" clId="Web-{D3E7A227-C653-87C9-9398-DA5F9FD488BF}" dt="2024-02-24T11:46:58.546" v="59" actId="1076"/>
          <ac:picMkLst>
            <pc:docMk/>
            <pc:sldMk cId="3095017831" sldId="260"/>
            <ac:picMk id="7" creationId="{250B18D2-0D75-51E8-A02A-DF76C0DACEE0}"/>
          </ac:picMkLst>
        </pc:picChg>
        <pc:picChg chg="add mod">
          <ac:chgData name="Michal Nickel 2022 (N1075587)" userId="S::n1075587@my.ntu.ac.uk::c0ddba73-0678-4eed-a6aa-f404c8d89e3f" providerId="AD" clId="Web-{D3E7A227-C653-87C9-9398-DA5F9FD488BF}" dt="2024-02-24T11:46:58.546" v="60" actId="1076"/>
          <ac:picMkLst>
            <pc:docMk/>
            <pc:sldMk cId="3095017831" sldId="260"/>
            <ac:picMk id="9" creationId="{DA7E39CD-4C6E-6384-2F43-29C7A35981A4}"/>
          </ac:picMkLst>
        </pc:picChg>
        <pc:picChg chg="del">
          <ac:chgData name="Michal Nickel 2022 (N1075587)" userId="S::n1075587@my.ntu.ac.uk::c0ddba73-0678-4eed-a6aa-f404c8d89e3f" providerId="AD" clId="Web-{D3E7A227-C653-87C9-9398-DA5F9FD488BF}" dt="2024-02-24T11:44:36.380" v="21"/>
          <ac:picMkLst>
            <pc:docMk/>
            <pc:sldMk cId="3095017831" sldId="260"/>
            <ac:picMk id="10" creationId="{2B2661CD-A48D-FFF3-3135-DD1553C6592E}"/>
          </ac:picMkLst>
        </pc:picChg>
        <pc:picChg chg="add mod">
          <ac:chgData name="Michal Nickel 2022 (N1075587)" userId="S::n1075587@my.ntu.ac.uk::c0ddba73-0678-4eed-a6aa-f404c8d89e3f" providerId="AD" clId="Web-{D3E7A227-C653-87C9-9398-DA5F9FD488BF}" dt="2024-02-24T11:46:58.546" v="61" actId="1076"/>
          <ac:picMkLst>
            <pc:docMk/>
            <pc:sldMk cId="3095017831" sldId="260"/>
            <ac:picMk id="12" creationId="{70D37205-AECD-C6C2-B6F7-F5488D5B0513}"/>
          </ac:picMkLst>
        </pc:picChg>
        <pc:picChg chg="add del mod">
          <ac:chgData name="Michal Nickel 2022 (N1075587)" userId="S::n1075587@my.ntu.ac.uk::c0ddba73-0678-4eed-a6aa-f404c8d89e3f" providerId="AD" clId="Web-{D3E7A227-C653-87C9-9398-DA5F9FD488BF}" dt="2024-02-24T11:46:27.763" v="53"/>
          <ac:picMkLst>
            <pc:docMk/>
            <pc:sldMk cId="3095017831" sldId="260"/>
            <ac:picMk id="14" creationId="{3FBFCBAC-EDD0-E500-4D79-8C64E371C7A2}"/>
          </ac:picMkLst>
        </pc:picChg>
        <pc:picChg chg="del">
          <ac:chgData name="Michal Nickel 2022 (N1075587)" userId="S::n1075587@my.ntu.ac.uk::c0ddba73-0678-4eed-a6aa-f404c8d89e3f" providerId="AD" clId="Web-{D3E7A227-C653-87C9-9398-DA5F9FD488BF}" dt="2024-02-24T11:43:48.986" v="10"/>
          <ac:picMkLst>
            <pc:docMk/>
            <pc:sldMk cId="3095017831" sldId="260"/>
            <ac:picMk id="15" creationId="{9E639A90-C083-4AA5-145E-BBF040D395F2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Michal Nickel 2022 (N1075587)" userId="S::n1075587@my.ntu.ac.uk::c0ddba73-0678-4eed-a6aa-f404c8d89e3f" providerId="AD" clId="Web-{D3E7A227-C653-87C9-9398-DA5F9FD488BF}" dt="2024-02-24T14:02:23.659" v="68"/>
              <pc2:cmMkLst xmlns:pc2="http://schemas.microsoft.com/office/powerpoint/2019/9/main/command">
                <pc:docMk/>
                <pc:sldMk cId="3095017831" sldId="260"/>
                <pc2:cmMk id="{708CA167-C287-423C-8CE4-8365FC0BA04D}"/>
              </pc2:cmMkLst>
            </pc226:cmChg>
            <pc226:cmChg xmlns:pc226="http://schemas.microsoft.com/office/powerpoint/2022/06/main/command" chg="del">
              <pc226:chgData name="Michal Nickel 2022 (N1075587)" userId="S::n1075587@my.ntu.ac.uk::c0ddba73-0678-4eed-a6aa-f404c8d89e3f" providerId="AD" clId="Web-{D3E7A227-C653-87C9-9398-DA5F9FD488BF}" dt="2024-02-24T11:44:20.707" v="19"/>
              <pc2:cmMkLst xmlns:pc2="http://schemas.microsoft.com/office/powerpoint/2019/9/main/command">
                <pc:docMk/>
                <pc:sldMk cId="3095017831" sldId="260"/>
                <pc2:cmMk id="{61A9D270-8513-4878-886D-11A7D80231CC}"/>
              </pc2:cmMkLst>
            </pc226:cmChg>
            <pc226:cmChg xmlns:pc226="http://schemas.microsoft.com/office/powerpoint/2022/06/main/command" chg="del">
              <pc226:chgData name="Michal Nickel 2022 (N1075587)" userId="S::n1075587@my.ntu.ac.uk::c0ddba73-0678-4eed-a6aa-f404c8d89e3f" providerId="AD" clId="Web-{D3E7A227-C653-87C9-9398-DA5F9FD488BF}" dt="2024-02-24T11:44:45.803" v="23"/>
              <pc2:cmMkLst xmlns:pc2="http://schemas.microsoft.com/office/powerpoint/2019/9/main/command">
                <pc:docMk/>
                <pc:sldMk cId="3095017831" sldId="260"/>
                <pc2:cmMk id="{316A9EA5-86A2-4079-97CA-CD4EAE5043A1}"/>
              </pc2:cmMkLst>
            </pc226:cmChg>
            <pc226:cmChg xmlns:pc226="http://schemas.microsoft.com/office/powerpoint/2022/06/main/command" chg="del">
              <pc226:chgData name="Michal Nickel 2022 (N1075587)" userId="S::n1075587@my.ntu.ac.uk::c0ddba73-0678-4eed-a6aa-f404c8d89e3f" providerId="AD" clId="Web-{D3E7A227-C653-87C9-9398-DA5F9FD488BF}" dt="2024-02-24T14:01:50.111" v="67"/>
              <pc2:cmMkLst xmlns:pc2="http://schemas.microsoft.com/office/powerpoint/2019/9/main/command">
                <pc:docMk/>
                <pc:sldMk cId="3095017831" sldId="260"/>
                <pc2:cmMk id="{CD9357CA-D67D-4239-B985-253F56D485C1}"/>
              </pc2:cmMkLst>
            </pc226:cmChg>
            <pc226:cmChg xmlns:pc226="http://schemas.microsoft.com/office/powerpoint/2022/06/main/command" chg="del">
              <pc226:chgData name="Michal Nickel 2022 (N1075587)" userId="S::n1075587@my.ntu.ac.uk::c0ddba73-0678-4eed-a6aa-f404c8d89e3f" providerId="AD" clId="Web-{D3E7A227-C653-87C9-9398-DA5F9FD488BF}" dt="2024-02-24T11:44:59.866" v="25"/>
              <pc2:cmMkLst xmlns:pc2="http://schemas.microsoft.com/office/powerpoint/2019/9/main/command">
                <pc:docMk/>
                <pc:sldMk cId="3095017831" sldId="260"/>
                <pc2:cmMk id="{4FE8E8E4-ED3E-4796-B9A8-17472A76C491}"/>
              </pc2:cmMkLst>
            </pc226:cmChg>
            <pc226:cmChg xmlns:pc226="http://schemas.microsoft.com/office/powerpoint/2022/06/main/command" chg="del">
              <pc226:chgData name="Michal Nickel 2022 (N1075587)" userId="S::n1075587@my.ntu.ac.uk::c0ddba73-0678-4eed-a6aa-f404c8d89e3f" providerId="AD" clId="Web-{D3E7A227-C653-87C9-9398-DA5F9FD488BF}" dt="2024-02-24T11:43:51.580" v="11"/>
              <pc2:cmMkLst xmlns:pc2="http://schemas.microsoft.com/office/powerpoint/2019/9/main/command">
                <pc:docMk/>
                <pc:sldMk cId="3095017831" sldId="260"/>
                <pc2:cmMk id="{D68F59EC-E074-4FB9-86CE-8691F61125CB}"/>
              </pc2:cmMkLst>
            </pc226:cmChg>
          </p:ext>
        </pc:extLst>
      </pc:sldChg>
      <pc:sldChg chg="addSp delSp modSp addCm">
        <pc:chgData name="Michal Nickel 2022 (N1075587)" userId="S::n1075587@my.ntu.ac.uk::c0ddba73-0678-4eed-a6aa-f404c8d89e3f" providerId="AD" clId="Web-{D3E7A227-C653-87C9-9398-DA5F9FD488BF}" dt="2024-02-24T12:14:05.242" v="66" actId="1076"/>
        <pc:sldMkLst>
          <pc:docMk/>
          <pc:sldMk cId="3404377157" sldId="261"/>
        </pc:sldMkLst>
        <pc:picChg chg="add mod">
          <ac:chgData name="Michal Nickel 2022 (N1075587)" userId="S::n1075587@my.ntu.ac.uk::c0ddba73-0678-4eed-a6aa-f404c8d89e3f" providerId="AD" clId="Web-{D3E7A227-C653-87C9-9398-DA5F9FD488BF}" dt="2024-02-24T11:43:30.860" v="5" actId="1076"/>
          <ac:picMkLst>
            <pc:docMk/>
            <pc:sldMk cId="3404377157" sldId="261"/>
            <ac:picMk id="5" creationId="{FBFA97AA-8988-1C48-BF5E-3C44F3A0E620}"/>
          </ac:picMkLst>
        </pc:picChg>
        <pc:picChg chg="add mod">
          <ac:chgData name="Michal Nickel 2022 (N1075587)" userId="S::n1075587@my.ntu.ac.uk::c0ddba73-0678-4eed-a6aa-f404c8d89e3f" providerId="AD" clId="Web-{D3E7A227-C653-87C9-9398-DA5F9FD488BF}" dt="2024-02-24T12:13:58.288" v="64" actId="1076"/>
          <ac:picMkLst>
            <pc:docMk/>
            <pc:sldMk cId="3404377157" sldId="261"/>
            <ac:picMk id="7" creationId="{13B17F93-896A-CFC0-59D7-96F17447EBE0}"/>
          </ac:picMkLst>
        </pc:picChg>
        <pc:picChg chg="add mod">
          <ac:chgData name="Michal Nickel 2022 (N1075587)" userId="S::n1075587@my.ntu.ac.uk::c0ddba73-0678-4eed-a6aa-f404c8d89e3f" providerId="AD" clId="Web-{D3E7A227-C653-87C9-9398-DA5F9FD488BF}" dt="2024-02-24T12:14:05.226" v="65" actId="1076"/>
          <ac:picMkLst>
            <pc:docMk/>
            <pc:sldMk cId="3404377157" sldId="261"/>
            <ac:picMk id="9" creationId="{866A9CE4-8399-154A-9215-265004D6D534}"/>
          </ac:picMkLst>
        </pc:picChg>
        <pc:picChg chg="add mod">
          <ac:chgData name="Michal Nickel 2022 (N1075587)" userId="S::n1075587@my.ntu.ac.uk::c0ddba73-0678-4eed-a6aa-f404c8d89e3f" providerId="AD" clId="Web-{D3E7A227-C653-87C9-9398-DA5F9FD488BF}" dt="2024-02-24T12:14:05.242" v="66" actId="1076"/>
          <ac:picMkLst>
            <pc:docMk/>
            <pc:sldMk cId="3404377157" sldId="261"/>
            <ac:picMk id="11" creationId="{B196CB75-795D-7A1C-B855-357A993F93A0}"/>
          </ac:picMkLst>
        </pc:picChg>
        <pc:picChg chg="add del">
          <ac:chgData name="Michal Nickel 2022 (N1075587)" userId="S::n1075587@my.ntu.ac.uk::c0ddba73-0678-4eed-a6aa-f404c8d89e3f" providerId="AD" clId="Web-{D3E7A227-C653-87C9-9398-DA5F9FD488BF}" dt="2024-02-24T11:44:02.190" v="15"/>
          <ac:picMkLst>
            <pc:docMk/>
            <pc:sldMk cId="3404377157" sldId="261"/>
            <ac:picMk id="13" creationId="{D4860AE4-4DB9-C81F-4D08-7F52970AFE43}"/>
          </ac:picMkLst>
        </pc:picChg>
        <pc:picChg chg="add del">
          <ac:chgData name="Michal Nickel 2022 (N1075587)" userId="S::n1075587@my.ntu.ac.uk::c0ddba73-0678-4eed-a6aa-f404c8d89e3f" providerId="AD" clId="Web-{D3E7A227-C653-87C9-9398-DA5F9FD488BF}" dt="2024-02-24T11:44:02.190" v="14"/>
          <ac:picMkLst>
            <pc:docMk/>
            <pc:sldMk cId="3404377157" sldId="261"/>
            <ac:picMk id="15" creationId="{24E19C43-EC63-AE18-64C9-8CBA7CC7DBF5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Michal Nickel 2022 (N1075587)" userId="S::n1075587@my.ntu.ac.uk::c0ddba73-0678-4eed-a6aa-f404c8d89e3f" providerId="AD" clId="Web-{D3E7A227-C653-87C9-9398-DA5F9FD488BF}" dt="2024-02-24T11:44:54.881" v="24"/>
              <pc2:cmMkLst xmlns:pc2="http://schemas.microsoft.com/office/powerpoint/2019/9/main/command">
                <pc:docMk/>
                <pc:sldMk cId="3404377157" sldId="261"/>
                <pc2:cmMk id="{E40DB134-50D3-47DE-BD31-D8EFA41BE06E}"/>
              </pc2:cmMkLst>
            </pc226:cmChg>
            <pc226:cmChg xmlns:pc226="http://schemas.microsoft.com/office/powerpoint/2022/06/main/command" chg="add">
              <pc226:chgData name="Michal Nickel 2022 (N1075587)" userId="S::n1075587@my.ntu.ac.uk::c0ddba73-0678-4eed-a6aa-f404c8d89e3f" providerId="AD" clId="Web-{D3E7A227-C653-87C9-9398-DA5F9FD488BF}" dt="2024-02-24T11:43:46.455" v="9"/>
              <pc2:cmMkLst xmlns:pc2="http://schemas.microsoft.com/office/powerpoint/2019/9/main/command">
                <pc:docMk/>
                <pc:sldMk cId="3404377157" sldId="261"/>
                <pc2:cmMk id="{C790A19E-FFB9-4F6E-B50C-2751701EF95D}"/>
              </pc2:cmMkLst>
            </pc226:cmChg>
            <pc226:cmChg xmlns:pc226="http://schemas.microsoft.com/office/powerpoint/2022/06/main/command" chg="add">
              <pc226:chgData name="Michal Nickel 2022 (N1075587)" userId="S::n1075587@my.ntu.ac.uk::c0ddba73-0678-4eed-a6aa-f404c8d89e3f" providerId="AD" clId="Web-{D3E7A227-C653-87C9-9398-DA5F9FD488BF}" dt="2024-02-24T11:44:15.879" v="16"/>
              <pc2:cmMkLst xmlns:pc2="http://schemas.microsoft.com/office/powerpoint/2019/9/main/command">
                <pc:docMk/>
                <pc:sldMk cId="3404377157" sldId="261"/>
                <pc2:cmMk id="{6BACC7C6-96CC-4DF6-AE6B-5BD08303D667}"/>
              </pc2:cmMkLst>
            </pc226:cmChg>
            <pc226:cmChg xmlns:pc226="http://schemas.microsoft.com/office/powerpoint/2022/06/main/command" chg="add">
              <pc226:chgData name="Michal Nickel 2022 (N1075587)" userId="S::n1075587@my.ntu.ac.uk::c0ddba73-0678-4eed-a6aa-f404c8d89e3f" providerId="AD" clId="Web-{D3E7A227-C653-87C9-9398-DA5F9FD488BF}" dt="2024-02-24T11:44:33.943" v="20"/>
              <pc2:cmMkLst xmlns:pc2="http://schemas.microsoft.com/office/powerpoint/2019/9/main/command">
                <pc:docMk/>
                <pc:sldMk cId="3404377157" sldId="261"/>
                <pc2:cmMk id="{239103F5-AF6D-4837-8501-DEFF80783CEB}"/>
              </pc2:cmMkLst>
            </pc226:cmChg>
          </p:ext>
        </pc:extLst>
      </pc:sldChg>
    </pc:docChg>
  </pc:docChgLst>
  <pc:docChgLst>
    <pc:chgData name="Michal Nickel 2022 (N1075587)" userId="S::n1075587@my.ntu.ac.uk::c0ddba73-0678-4eed-a6aa-f404c8d89e3f" providerId="AD" clId="Web-{0F031D15-8266-A6DC-0468-09A8C83E006A}"/>
    <pc:docChg chg="modSld">
      <pc:chgData name="Michal Nickel 2022 (N1075587)" userId="S::n1075587@my.ntu.ac.uk::c0ddba73-0678-4eed-a6aa-f404c8d89e3f" providerId="AD" clId="Web-{0F031D15-8266-A6DC-0468-09A8C83E006A}" dt="2024-02-13T09:51:02.960" v="0" actId="1076"/>
      <pc:docMkLst>
        <pc:docMk/>
      </pc:docMkLst>
      <pc:sldChg chg="modSp">
        <pc:chgData name="Michal Nickel 2022 (N1075587)" userId="S::n1075587@my.ntu.ac.uk::c0ddba73-0678-4eed-a6aa-f404c8d89e3f" providerId="AD" clId="Web-{0F031D15-8266-A6DC-0468-09A8C83E006A}" dt="2024-02-13T09:51:02.960" v="0" actId="1076"/>
        <pc:sldMkLst>
          <pc:docMk/>
          <pc:sldMk cId="4112744569" sldId="256"/>
        </pc:sldMkLst>
        <pc:picChg chg="mod">
          <ac:chgData name="Michal Nickel 2022 (N1075587)" userId="S::n1075587@my.ntu.ac.uk::c0ddba73-0678-4eed-a6aa-f404c8d89e3f" providerId="AD" clId="Web-{0F031D15-8266-A6DC-0468-09A8C83E006A}" dt="2024-02-13T09:51:02.960" v="0" actId="1076"/>
          <ac:picMkLst>
            <pc:docMk/>
            <pc:sldMk cId="4112744569" sldId="256"/>
            <ac:picMk id="2" creationId="{81452A03-2E28-25AE-10C0-6EFAD3180588}"/>
          </ac:picMkLst>
        </pc:picChg>
      </pc:sldChg>
    </pc:docChg>
  </pc:docChgLst>
  <pc:docChgLst>
    <pc:chgData name="Michal Nickel 2022 (N1075587)" userId="S::n1075587@my.ntu.ac.uk::c0ddba73-0678-4eed-a6aa-f404c8d89e3f" providerId="AD" clId="Web-{29C98C11-44B5-518B-6995-DED8F879C7B9}"/>
    <pc:docChg chg="addSld modSld">
      <pc:chgData name="Michal Nickel 2022 (N1075587)" userId="S::n1075587@my.ntu.ac.uk::c0ddba73-0678-4eed-a6aa-f404c8d89e3f" providerId="AD" clId="Web-{29C98C11-44B5-518B-6995-DED8F879C7B9}" dt="2024-02-23T14:25:11.441" v="20"/>
      <pc:docMkLst>
        <pc:docMk/>
      </pc:docMkLst>
      <pc:sldChg chg="addSp delSp modSp">
        <pc:chgData name="Michal Nickel 2022 (N1075587)" userId="S::n1075587@my.ntu.ac.uk::c0ddba73-0678-4eed-a6aa-f404c8d89e3f" providerId="AD" clId="Web-{29C98C11-44B5-518B-6995-DED8F879C7B9}" dt="2024-02-23T13:47:28.521" v="2"/>
        <pc:sldMkLst>
          <pc:docMk/>
          <pc:sldMk cId="3095017831" sldId="260"/>
        </pc:sldMkLst>
        <pc:picChg chg="add del mod">
          <ac:chgData name="Michal Nickel 2022 (N1075587)" userId="S::n1075587@my.ntu.ac.uk::c0ddba73-0678-4eed-a6aa-f404c8d89e3f" providerId="AD" clId="Web-{29C98C11-44B5-518B-6995-DED8F879C7B9}" dt="2024-02-23T13:47:28.521" v="2"/>
          <ac:picMkLst>
            <pc:docMk/>
            <pc:sldMk cId="3095017831" sldId="260"/>
            <ac:picMk id="3" creationId="{014399DC-172C-B18B-D07C-CBD8529188C2}"/>
          </ac:picMkLst>
        </pc:picChg>
      </pc:sldChg>
      <pc:sldChg chg="addSp delSp modSp add replId addCm">
        <pc:chgData name="Michal Nickel 2022 (N1075587)" userId="S::n1075587@my.ntu.ac.uk::c0ddba73-0678-4eed-a6aa-f404c8d89e3f" providerId="AD" clId="Web-{29C98C11-44B5-518B-6995-DED8F879C7B9}" dt="2024-02-23T14:25:11.441" v="20"/>
        <pc:sldMkLst>
          <pc:docMk/>
          <pc:sldMk cId="3404377157" sldId="261"/>
        </pc:sldMkLst>
        <pc:picChg chg="add mod modCrop">
          <ac:chgData name="Michal Nickel 2022 (N1075587)" userId="S::n1075587@my.ntu.ac.uk::c0ddba73-0678-4eed-a6aa-f404c8d89e3f" providerId="AD" clId="Web-{29C98C11-44B5-518B-6995-DED8F879C7B9}" dt="2024-02-23T14:24:24.187" v="19" actId="1076"/>
          <ac:picMkLst>
            <pc:docMk/>
            <pc:sldMk cId="3404377157" sldId="261"/>
            <ac:picMk id="2" creationId="{AE17F56B-50C1-2CAC-16D3-9237D16894B9}"/>
          </ac:picMkLst>
        </pc:picChg>
        <pc:picChg chg="del">
          <ac:chgData name="Michal Nickel 2022 (N1075587)" userId="S::n1075587@my.ntu.ac.uk::c0ddba73-0678-4eed-a6aa-f404c8d89e3f" providerId="AD" clId="Web-{29C98C11-44B5-518B-6995-DED8F879C7B9}" dt="2024-02-23T13:47:37.757" v="5"/>
          <ac:picMkLst>
            <pc:docMk/>
            <pc:sldMk cId="3404377157" sldId="261"/>
            <ac:picMk id="2" creationId="{E22998F4-E606-A48F-5A6B-67E715F90F74}"/>
          </ac:picMkLst>
        </pc:picChg>
        <pc:picChg chg="mod modCrop">
          <ac:chgData name="Michal Nickel 2022 (N1075587)" userId="S::n1075587@my.ntu.ac.uk::c0ddba73-0678-4eed-a6aa-f404c8d89e3f" providerId="AD" clId="Web-{29C98C11-44B5-518B-6995-DED8F879C7B9}" dt="2024-02-23T13:47:49.617" v="12"/>
          <ac:picMkLst>
            <pc:docMk/>
            <pc:sldMk cId="3404377157" sldId="261"/>
            <ac:picMk id="4" creationId="{BE882B6F-4CF5-4C2F-8632-179C86874F19}"/>
          </ac:picMkLst>
        </pc:picChg>
        <pc:picChg chg="del">
          <ac:chgData name="Michal Nickel 2022 (N1075587)" userId="S::n1075587@my.ntu.ac.uk::c0ddba73-0678-4eed-a6aa-f404c8d89e3f" providerId="AD" clId="Web-{29C98C11-44B5-518B-6995-DED8F879C7B9}" dt="2024-02-23T13:47:39.194" v="7"/>
          <ac:picMkLst>
            <pc:docMk/>
            <pc:sldMk cId="3404377157" sldId="261"/>
            <ac:picMk id="5" creationId="{63562463-07BD-EEEB-D873-8ABF18CEF0B1}"/>
          </ac:picMkLst>
        </pc:picChg>
        <pc:picChg chg="del">
          <ac:chgData name="Michal Nickel 2022 (N1075587)" userId="S::n1075587@my.ntu.ac.uk::c0ddba73-0678-4eed-a6aa-f404c8d89e3f" providerId="AD" clId="Web-{29C98C11-44B5-518B-6995-DED8F879C7B9}" dt="2024-02-23T13:47:35.991" v="4"/>
          <ac:picMkLst>
            <pc:docMk/>
            <pc:sldMk cId="3404377157" sldId="261"/>
            <ac:picMk id="10" creationId="{2B2661CD-A48D-FFF3-3135-DD1553C6592E}"/>
          </ac:picMkLst>
        </pc:picChg>
        <pc:picChg chg="del">
          <ac:chgData name="Michal Nickel 2022 (N1075587)" userId="S::n1075587@my.ntu.ac.uk::c0ddba73-0678-4eed-a6aa-f404c8d89e3f" providerId="AD" clId="Web-{29C98C11-44B5-518B-6995-DED8F879C7B9}" dt="2024-02-23T13:47:38.444" v="6"/>
          <ac:picMkLst>
            <pc:docMk/>
            <pc:sldMk cId="3404377157" sldId="261"/>
            <ac:picMk id="15" creationId="{9E639A90-C083-4AA5-145E-BBF040D395F2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Michal Nickel 2022 (N1075587)" userId="S::n1075587@my.ntu.ac.uk::c0ddba73-0678-4eed-a6aa-f404c8d89e3f" providerId="AD" clId="Web-{29C98C11-44B5-518B-6995-DED8F879C7B9}" dt="2024-02-23T14:25:11.441" v="20"/>
              <pc2:cmMkLst xmlns:pc2="http://schemas.microsoft.com/office/powerpoint/2019/9/main/command">
                <pc:docMk/>
                <pc:sldMk cId="3404377157" sldId="261"/>
                <pc2:cmMk id="{EF978300-5367-49B4-A6EC-74B419D4440E}"/>
              </pc2:cmMkLst>
            </pc226:cmChg>
          </p:ext>
        </pc:extLst>
      </pc:sldChg>
    </pc:docChg>
  </pc:docChgLst>
  <pc:docChgLst>
    <pc:chgData name="Michal Nickel 2022 (N1075587)" userId="S::n1075587@my.ntu.ac.uk::c0ddba73-0678-4eed-a6aa-f404c8d89e3f" providerId="AD" clId="Web-{ECC4F4E2-5DFB-9D96-8572-F1601155A77E}"/>
    <pc:docChg chg="addSld modSld">
      <pc:chgData name="Michal Nickel 2022 (N1075587)" userId="S::n1075587@my.ntu.ac.uk::c0ddba73-0678-4eed-a6aa-f404c8d89e3f" providerId="AD" clId="Web-{ECC4F4E2-5DFB-9D96-8572-F1601155A77E}" dt="2024-02-13T11:45:40.320" v="22"/>
      <pc:docMkLst>
        <pc:docMk/>
      </pc:docMkLst>
      <pc:sldChg chg="delSp addCm modCm">
        <pc:chgData name="Michal Nickel 2022 (N1075587)" userId="S::n1075587@my.ntu.ac.uk::c0ddba73-0678-4eed-a6aa-f404c8d89e3f" providerId="AD" clId="Web-{ECC4F4E2-5DFB-9D96-8572-F1601155A77E}" dt="2024-02-13T11:28:26.030" v="5"/>
        <pc:sldMkLst>
          <pc:docMk/>
          <pc:sldMk cId="4112744569" sldId="256"/>
        </pc:sldMkLst>
        <pc:picChg chg="del">
          <ac:chgData name="Michal Nickel 2022 (N1075587)" userId="S::n1075587@my.ntu.ac.uk::c0ddba73-0678-4eed-a6aa-f404c8d89e3f" providerId="AD" clId="Web-{ECC4F4E2-5DFB-9D96-8572-F1601155A77E}" dt="2024-02-13T11:07:22.091" v="2"/>
          <ac:picMkLst>
            <pc:docMk/>
            <pc:sldMk cId="4112744569" sldId="256"/>
            <ac:picMk id="3" creationId="{8ADB20AE-D3BB-CCD8-5C07-D21A910E9C05}"/>
          </ac:picMkLst>
        </pc:picChg>
        <pc:picChg chg="del">
          <ac:chgData name="Michal Nickel 2022 (N1075587)" userId="S::n1075587@my.ntu.ac.uk::c0ddba73-0678-4eed-a6aa-f404c8d89e3f" providerId="AD" clId="Web-{ECC4F4E2-5DFB-9D96-8572-F1601155A77E}" dt="2024-02-13T11:07:20.826" v="0"/>
          <ac:picMkLst>
            <pc:docMk/>
            <pc:sldMk cId="4112744569" sldId="256"/>
            <ac:picMk id="6" creationId="{81CDAE86-D918-4046-FD0B-5FC5ED255A78}"/>
          </ac:picMkLst>
        </pc:picChg>
        <pc:picChg chg="del">
          <ac:chgData name="Michal Nickel 2022 (N1075587)" userId="S::n1075587@my.ntu.ac.uk::c0ddba73-0678-4eed-a6aa-f404c8d89e3f" providerId="AD" clId="Web-{ECC4F4E2-5DFB-9D96-8572-F1601155A77E}" dt="2024-02-13T11:07:21.560" v="1"/>
          <ac:picMkLst>
            <pc:docMk/>
            <pc:sldMk cId="4112744569" sldId="256"/>
            <ac:picMk id="8" creationId="{BDAC6814-1E87-765B-CF0A-AC87BAFB70AD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add mod">
              <pc226:chgData name="Michal Nickel 2022 (N1075587)" userId="S::n1075587@my.ntu.ac.uk::c0ddba73-0678-4eed-a6aa-f404c8d89e3f" providerId="AD" clId="Web-{ECC4F4E2-5DFB-9D96-8572-F1601155A77E}" dt="2024-02-13T11:28:26.030" v="5"/>
              <pc2:cmMkLst xmlns:pc2="http://schemas.microsoft.com/office/powerpoint/2019/9/main/command">
                <pc:docMk/>
                <pc:sldMk cId="4112744569" sldId="256"/>
                <pc2:cmMk id="{99523718-F074-40D3-AD12-A857F36D6BC9}"/>
              </pc2:cmMkLst>
            </pc226:cmChg>
            <pc226:cmChg xmlns:pc226="http://schemas.microsoft.com/office/powerpoint/2022/06/main/command" chg="mod">
              <pc226:chgData name="Michal Nickel 2022 (N1075587)" userId="S::n1075587@my.ntu.ac.uk::c0ddba73-0678-4eed-a6aa-f404c8d89e3f" providerId="AD" clId="Web-{ECC4F4E2-5DFB-9D96-8572-F1601155A77E}" dt="2024-02-13T11:25:30.883" v="3"/>
              <pc2:cmMkLst xmlns:pc2="http://schemas.microsoft.com/office/powerpoint/2019/9/main/command">
                <pc:docMk/>
                <pc:sldMk cId="4112744569" sldId="256"/>
                <pc2:cmMk id="{195A2E34-0E39-422A-A796-651E00D51DB0}"/>
              </pc2:cmMkLst>
            </pc226:cmChg>
          </p:ext>
        </pc:extLst>
      </pc:sldChg>
      <pc:sldChg chg="addSp delSp add replId addCm">
        <pc:chgData name="Michal Nickel 2022 (N1075587)" userId="S::n1075587@my.ntu.ac.uk::c0ddba73-0678-4eed-a6aa-f404c8d89e3f" providerId="AD" clId="Web-{ECC4F4E2-5DFB-9D96-8572-F1601155A77E}" dt="2024-02-13T11:45:40.320" v="22"/>
        <pc:sldMkLst>
          <pc:docMk/>
          <pc:sldMk cId="3253204832" sldId="258"/>
        </pc:sldMkLst>
        <pc:picChg chg="del">
          <ac:chgData name="Michal Nickel 2022 (N1075587)" userId="S::n1075587@my.ntu.ac.uk::c0ddba73-0678-4eed-a6aa-f404c8d89e3f" providerId="AD" clId="Web-{ECC4F4E2-5DFB-9D96-8572-F1601155A77E}" dt="2024-02-13T11:33:29.479" v="20"/>
          <ac:picMkLst>
            <pc:docMk/>
            <pc:sldMk cId="3253204832" sldId="258"/>
            <ac:picMk id="2" creationId="{81452A03-2E28-25AE-10C0-6EFAD3180588}"/>
          </ac:picMkLst>
        </pc:picChg>
        <pc:picChg chg="del">
          <ac:chgData name="Michal Nickel 2022 (N1075587)" userId="S::n1075587@my.ntu.ac.uk::c0ddba73-0678-4eed-a6aa-f404c8d89e3f" providerId="AD" clId="Web-{ECC4F4E2-5DFB-9D96-8572-F1601155A77E}" dt="2024-02-13T11:33:22.151" v="10"/>
          <ac:picMkLst>
            <pc:docMk/>
            <pc:sldMk cId="3253204832" sldId="258"/>
            <ac:picMk id="4" creationId="{69DE9499-9B10-B605-655F-A04A4A4D187B}"/>
          </ac:picMkLst>
        </pc:picChg>
        <pc:picChg chg="add del">
          <ac:chgData name="Michal Nickel 2022 (N1075587)" userId="S::n1075587@my.ntu.ac.uk::c0ddba73-0678-4eed-a6aa-f404c8d89e3f" providerId="AD" clId="Web-{ECC4F4E2-5DFB-9D96-8572-F1601155A77E}" dt="2024-02-13T11:33:18.838" v="8"/>
          <ac:picMkLst>
            <pc:docMk/>
            <pc:sldMk cId="3253204832" sldId="258"/>
            <ac:picMk id="7" creationId="{B741CF15-3ECF-E48B-04F3-9B760E24E4CC}"/>
          </ac:picMkLst>
        </pc:picChg>
        <pc:picChg chg="del">
          <ac:chgData name="Michal Nickel 2022 (N1075587)" userId="S::n1075587@my.ntu.ac.uk::c0ddba73-0678-4eed-a6aa-f404c8d89e3f" providerId="AD" clId="Web-{ECC4F4E2-5DFB-9D96-8572-F1601155A77E}" dt="2024-02-13T11:33:26.245" v="18"/>
          <ac:picMkLst>
            <pc:docMk/>
            <pc:sldMk cId="3253204832" sldId="258"/>
            <ac:picMk id="10" creationId="{8BBA5A81-8F23-64C3-27C8-48ED9D5ED0C5}"/>
          </ac:picMkLst>
        </pc:picChg>
        <pc:picChg chg="del">
          <ac:chgData name="Michal Nickel 2022 (N1075587)" userId="S::n1075587@my.ntu.ac.uk::c0ddba73-0678-4eed-a6aa-f404c8d89e3f" providerId="AD" clId="Web-{ECC4F4E2-5DFB-9D96-8572-F1601155A77E}" dt="2024-02-13T11:33:27.151" v="19"/>
          <ac:picMkLst>
            <pc:docMk/>
            <pc:sldMk cId="3253204832" sldId="258"/>
            <ac:picMk id="11" creationId="{61BDBB46-6700-F56C-3F55-3DC45A7B64CD}"/>
          </ac:picMkLst>
        </pc:picChg>
        <pc:picChg chg="del">
          <ac:chgData name="Michal Nickel 2022 (N1075587)" userId="S::n1075587@my.ntu.ac.uk::c0ddba73-0678-4eed-a6aa-f404c8d89e3f" providerId="AD" clId="Web-{ECC4F4E2-5DFB-9D96-8572-F1601155A77E}" dt="2024-02-13T11:33:25.807" v="17"/>
          <ac:picMkLst>
            <pc:docMk/>
            <pc:sldMk cId="3253204832" sldId="258"/>
            <ac:picMk id="12" creationId="{7AD1C45A-934D-CD00-8138-636ECBEEAA1F}"/>
          </ac:picMkLst>
        </pc:picChg>
        <pc:picChg chg="del">
          <ac:chgData name="Michal Nickel 2022 (N1075587)" userId="S::n1075587@my.ntu.ac.uk::c0ddba73-0678-4eed-a6aa-f404c8d89e3f" providerId="AD" clId="Web-{ECC4F4E2-5DFB-9D96-8572-F1601155A77E}" dt="2024-02-13T11:33:22.589" v="11"/>
          <ac:picMkLst>
            <pc:docMk/>
            <pc:sldMk cId="3253204832" sldId="258"/>
            <ac:picMk id="13" creationId="{92C0740D-1DCB-B2FD-C2F3-C5064D76A5D2}"/>
          </ac:picMkLst>
        </pc:picChg>
        <pc:picChg chg="del">
          <ac:chgData name="Michal Nickel 2022 (N1075587)" userId="S::n1075587@my.ntu.ac.uk::c0ddba73-0678-4eed-a6aa-f404c8d89e3f" providerId="AD" clId="Web-{ECC4F4E2-5DFB-9D96-8572-F1601155A77E}" dt="2024-02-13T11:33:23.151" v="12"/>
          <ac:picMkLst>
            <pc:docMk/>
            <pc:sldMk cId="3253204832" sldId="258"/>
            <ac:picMk id="17" creationId="{D8638871-ABCB-F485-1E43-8635154F0188}"/>
          </ac:picMkLst>
        </pc:picChg>
        <pc:picChg chg="del">
          <ac:chgData name="Michal Nickel 2022 (N1075587)" userId="S::n1075587@my.ntu.ac.uk::c0ddba73-0678-4eed-a6aa-f404c8d89e3f" providerId="AD" clId="Web-{ECC4F4E2-5DFB-9D96-8572-F1601155A77E}" dt="2024-02-13T11:33:24.917" v="16"/>
          <ac:picMkLst>
            <pc:docMk/>
            <pc:sldMk cId="3253204832" sldId="258"/>
            <ac:picMk id="22" creationId="{2A712E04-8E14-B562-01C6-B70F63CA2587}"/>
          </ac:picMkLst>
        </pc:picChg>
        <pc:picChg chg="del">
          <ac:chgData name="Michal Nickel 2022 (N1075587)" userId="S::n1075587@my.ntu.ac.uk::c0ddba73-0678-4eed-a6aa-f404c8d89e3f" providerId="AD" clId="Web-{ECC4F4E2-5DFB-9D96-8572-F1601155A77E}" dt="2024-02-13T11:33:24.339" v="15"/>
          <ac:picMkLst>
            <pc:docMk/>
            <pc:sldMk cId="3253204832" sldId="258"/>
            <ac:picMk id="23" creationId="{E56F2CAF-CD20-EFE1-B066-665694689809}"/>
          </ac:picMkLst>
        </pc:picChg>
        <pc:picChg chg="del">
          <ac:chgData name="Michal Nickel 2022 (N1075587)" userId="S::n1075587@my.ntu.ac.uk::c0ddba73-0678-4eed-a6aa-f404c8d89e3f" providerId="AD" clId="Web-{ECC4F4E2-5DFB-9D96-8572-F1601155A77E}" dt="2024-02-13T11:33:23.995" v="14"/>
          <ac:picMkLst>
            <pc:docMk/>
            <pc:sldMk cId="3253204832" sldId="258"/>
            <ac:picMk id="24" creationId="{39ECE327-88D6-D6C0-FB10-EE81073D17E4}"/>
          </ac:picMkLst>
        </pc:picChg>
        <pc:picChg chg="del">
          <ac:chgData name="Michal Nickel 2022 (N1075587)" userId="S::n1075587@my.ntu.ac.uk::c0ddba73-0678-4eed-a6aa-f404c8d89e3f" providerId="AD" clId="Web-{ECC4F4E2-5DFB-9D96-8572-F1601155A77E}" dt="2024-02-13T11:33:21.792" v="9"/>
          <ac:picMkLst>
            <pc:docMk/>
            <pc:sldMk cId="3253204832" sldId="258"/>
            <ac:picMk id="27" creationId="{9F434745-4A5E-0B0E-9558-A65A281DF0AD}"/>
          </ac:picMkLst>
        </pc:picChg>
        <pc:picChg chg="del">
          <ac:chgData name="Michal Nickel 2022 (N1075587)" userId="S::n1075587@my.ntu.ac.uk::c0ddba73-0678-4eed-a6aa-f404c8d89e3f" providerId="AD" clId="Web-{ECC4F4E2-5DFB-9D96-8572-F1601155A77E}" dt="2024-02-13T11:33:23.667" v="13"/>
          <ac:picMkLst>
            <pc:docMk/>
            <pc:sldMk cId="3253204832" sldId="258"/>
            <ac:picMk id="29" creationId="{D0B96F08-493C-2D25-7A9B-666E7CEDF65A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Michal Nickel 2022 (N1075587)" userId="S::n1075587@my.ntu.ac.uk::c0ddba73-0678-4eed-a6aa-f404c8d89e3f" providerId="AD" clId="Web-{ECC4F4E2-5DFB-9D96-8572-F1601155A77E}" dt="2024-02-13T11:45:40.320" v="22"/>
              <pc2:cmMkLst xmlns:pc2="http://schemas.microsoft.com/office/powerpoint/2019/9/main/command">
                <pc:docMk/>
                <pc:sldMk cId="3253204832" sldId="258"/>
                <pc2:cmMk id="{F8C977A8-5C5A-43A8-8838-D2D7D1DCC857}"/>
              </pc2:cmMkLst>
            </pc226:cmChg>
            <pc226:cmChg xmlns:pc226="http://schemas.microsoft.com/office/powerpoint/2022/06/main/command" chg="add">
              <pc226:chgData name="Michal Nickel 2022 (N1075587)" userId="S::n1075587@my.ntu.ac.uk::c0ddba73-0678-4eed-a6aa-f404c8d89e3f" providerId="AD" clId="Web-{ECC4F4E2-5DFB-9D96-8572-F1601155A77E}" dt="2024-02-13T11:33:47.793" v="21"/>
              <pc2:cmMkLst xmlns:pc2="http://schemas.microsoft.com/office/powerpoint/2019/9/main/command">
                <pc:docMk/>
                <pc:sldMk cId="3253204832" sldId="258"/>
                <pc2:cmMk id="{8DAB45CA-C5E4-4888-A51E-72495F07682D}"/>
              </pc2:cmMkLst>
            </pc226:cmChg>
          </p:ext>
        </pc:extLst>
      </pc:sldChg>
    </pc:docChg>
  </pc:docChgLst>
  <pc:docChgLst>
    <pc:chgData name="Michal Nickel 2022 (N1075587)" userId="S::n1075587@my.ntu.ac.uk::c0ddba73-0678-4eed-a6aa-f404c8d89e3f" providerId="AD" clId="Web-{D9DBEB8F-DC57-279F-E15B-4710552C0638}"/>
    <pc:docChg chg="modSld sldOrd">
      <pc:chgData name="Michal Nickel 2022 (N1075587)" userId="S::n1075587@my.ntu.ac.uk::c0ddba73-0678-4eed-a6aa-f404c8d89e3f" providerId="AD" clId="Web-{D9DBEB8F-DC57-279F-E15B-4710552C0638}" dt="2024-02-20T11:35:43.003" v="50"/>
      <pc:docMkLst>
        <pc:docMk/>
      </pc:docMkLst>
      <pc:sldChg chg="ord">
        <pc:chgData name="Michal Nickel 2022 (N1075587)" userId="S::n1075587@my.ntu.ac.uk::c0ddba73-0678-4eed-a6aa-f404c8d89e3f" providerId="AD" clId="Web-{D9DBEB8F-DC57-279F-E15B-4710552C0638}" dt="2024-02-20T11:35:43.003" v="50"/>
        <pc:sldMkLst>
          <pc:docMk/>
          <pc:sldMk cId="3229142279" sldId="257"/>
        </pc:sldMkLst>
      </pc:sldChg>
      <pc:sldChg chg="modSp">
        <pc:chgData name="Michal Nickel 2022 (N1075587)" userId="S::n1075587@my.ntu.ac.uk::c0ddba73-0678-4eed-a6aa-f404c8d89e3f" providerId="AD" clId="Web-{D9DBEB8F-DC57-279F-E15B-4710552C0638}" dt="2024-02-20T11:30:09.209" v="48" actId="1076"/>
        <pc:sldMkLst>
          <pc:docMk/>
          <pc:sldMk cId="1368808324" sldId="259"/>
        </pc:sldMkLst>
        <pc:picChg chg="mod modCrop">
          <ac:chgData name="Michal Nickel 2022 (N1075587)" userId="S::n1075587@my.ntu.ac.uk::c0ddba73-0678-4eed-a6aa-f404c8d89e3f" providerId="AD" clId="Web-{D9DBEB8F-DC57-279F-E15B-4710552C0638}" dt="2024-02-20T11:26:36.061" v="9" actId="1076"/>
          <ac:picMkLst>
            <pc:docMk/>
            <pc:sldMk cId="1368808324" sldId="259"/>
            <ac:picMk id="2" creationId="{A7341484-0D4F-A867-28A2-63F3C0B7B91C}"/>
          </ac:picMkLst>
        </pc:picChg>
        <pc:picChg chg="mod modCrop">
          <ac:chgData name="Michal Nickel 2022 (N1075587)" userId="S::n1075587@my.ntu.ac.uk::c0ddba73-0678-4eed-a6aa-f404c8d89e3f" providerId="AD" clId="Web-{D9DBEB8F-DC57-279F-E15B-4710552C0638}" dt="2024-02-20T11:30:09.163" v="45" actId="1076"/>
          <ac:picMkLst>
            <pc:docMk/>
            <pc:sldMk cId="1368808324" sldId="259"/>
            <ac:picMk id="3" creationId="{959A2DE0-845B-3763-9650-9FD0F471B042}"/>
          </ac:picMkLst>
        </pc:picChg>
        <pc:picChg chg="mod modCrop">
          <ac:chgData name="Michal Nickel 2022 (N1075587)" userId="S::n1075587@my.ntu.ac.uk::c0ddba73-0678-4eed-a6aa-f404c8d89e3f" providerId="AD" clId="Web-{D9DBEB8F-DC57-279F-E15B-4710552C0638}" dt="2024-02-20T11:30:09.194" v="46" actId="1076"/>
          <ac:picMkLst>
            <pc:docMk/>
            <pc:sldMk cId="1368808324" sldId="259"/>
            <ac:picMk id="4" creationId="{91542A5B-950B-13B7-50F3-12FE50FC874B}"/>
          </ac:picMkLst>
        </pc:picChg>
        <pc:picChg chg="mod modCrop">
          <ac:chgData name="Michal Nickel 2022 (N1075587)" userId="S::n1075587@my.ntu.ac.uk::c0ddba73-0678-4eed-a6aa-f404c8d89e3f" providerId="AD" clId="Web-{D9DBEB8F-DC57-279F-E15B-4710552C0638}" dt="2024-02-20T11:30:09.209" v="47" actId="1076"/>
          <ac:picMkLst>
            <pc:docMk/>
            <pc:sldMk cId="1368808324" sldId="259"/>
            <ac:picMk id="5" creationId="{54DC1FC6-DFBC-6D69-352F-1024AEB11B54}"/>
          </ac:picMkLst>
        </pc:picChg>
        <pc:picChg chg="mod modCrop">
          <ac:chgData name="Michal Nickel 2022 (N1075587)" userId="S::n1075587@my.ntu.ac.uk::c0ddba73-0678-4eed-a6aa-f404c8d89e3f" providerId="AD" clId="Web-{D9DBEB8F-DC57-279F-E15B-4710552C0638}" dt="2024-02-20T11:30:09.209" v="48" actId="1076"/>
          <ac:picMkLst>
            <pc:docMk/>
            <pc:sldMk cId="1368808324" sldId="259"/>
            <ac:picMk id="6" creationId="{E3786396-74CB-E494-A1DE-EF8CEA4B9E67}"/>
          </ac:picMkLst>
        </pc:picChg>
        <pc:picChg chg="mod">
          <ac:chgData name="Michal Nickel 2022 (N1075587)" userId="S::n1075587@my.ntu.ac.uk::c0ddba73-0678-4eed-a6aa-f404c8d89e3f" providerId="AD" clId="Web-{D9DBEB8F-DC57-279F-E15B-4710552C0638}" dt="2024-02-20T11:29:55.021" v="42" actId="1076"/>
          <ac:picMkLst>
            <pc:docMk/>
            <pc:sldMk cId="1368808324" sldId="259"/>
            <ac:picMk id="8" creationId="{EE1FA5BE-90A8-0870-BE9C-F64E47D8997D}"/>
          </ac:picMkLst>
        </pc:picChg>
      </pc:sldChg>
    </pc:docChg>
  </pc:docChgLst>
  <pc:docChgLst>
    <pc:chgData name="Ahmad Batous 2022 (N1100084)" userId="S::n1100084@my.ntu.ac.uk::154206e1-ca39-4117-b404-ee1cdffe7546" providerId="AD" clId="Web-{85A0F246-6515-51EA-47CB-2CE453C9D35F}"/>
    <pc:docChg chg="modSld">
      <pc:chgData name="Ahmad Batous 2022 (N1100084)" userId="S::n1100084@my.ntu.ac.uk::154206e1-ca39-4117-b404-ee1cdffe7546" providerId="AD" clId="Web-{85A0F246-6515-51EA-47CB-2CE453C9D35F}" dt="2024-02-20T11:45:34.256" v="9" actId="14100"/>
      <pc:docMkLst>
        <pc:docMk/>
      </pc:docMkLst>
      <pc:sldChg chg="addSp modSp">
        <pc:chgData name="Ahmad Batous 2022 (N1100084)" userId="S::n1100084@my.ntu.ac.uk::154206e1-ca39-4117-b404-ee1cdffe7546" providerId="AD" clId="Web-{85A0F246-6515-51EA-47CB-2CE453C9D35F}" dt="2024-02-20T11:45:34.256" v="9" actId="14100"/>
        <pc:sldMkLst>
          <pc:docMk/>
          <pc:sldMk cId="1368808324" sldId="259"/>
        </pc:sldMkLst>
        <pc:picChg chg="mod">
          <ac:chgData name="Ahmad Batous 2022 (N1100084)" userId="S::n1100084@my.ntu.ac.uk::154206e1-ca39-4117-b404-ee1cdffe7546" providerId="AD" clId="Web-{85A0F246-6515-51EA-47CB-2CE453C9D35F}" dt="2024-02-20T11:27:41.601" v="2" actId="1076"/>
          <ac:picMkLst>
            <pc:docMk/>
            <pc:sldMk cId="1368808324" sldId="259"/>
            <ac:picMk id="6" creationId="{E3786396-74CB-E494-A1DE-EF8CEA4B9E67}"/>
          </ac:picMkLst>
        </pc:picChg>
        <pc:picChg chg="add mod">
          <ac:chgData name="Ahmad Batous 2022 (N1100084)" userId="S::n1100084@my.ntu.ac.uk::154206e1-ca39-4117-b404-ee1cdffe7546" providerId="AD" clId="Web-{85A0F246-6515-51EA-47CB-2CE453C9D35F}" dt="2024-02-20T11:27:51.711" v="3" actId="1076"/>
          <ac:picMkLst>
            <pc:docMk/>
            <pc:sldMk cId="1368808324" sldId="259"/>
            <ac:picMk id="8" creationId="{EE1FA5BE-90A8-0870-BE9C-F64E47D8997D}"/>
          </ac:picMkLst>
        </pc:picChg>
        <pc:picChg chg="add mod">
          <ac:chgData name="Ahmad Batous 2022 (N1100084)" userId="S::n1100084@my.ntu.ac.uk::154206e1-ca39-4117-b404-ee1cdffe7546" providerId="AD" clId="Web-{85A0F246-6515-51EA-47CB-2CE453C9D35F}" dt="2024-02-20T11:45:34.256" v="9" actId="14100"/>
          <ac:picMkLst>
            <pc:docMk/>
            <pc:sldMk cId="1368808324" sldId="259"/>
            <ac:picMk id="9" creationId="{61E758BA-6947-4C44-DC54-CCA853E613EB}"/>
          </ac:picMkLst>
        </pc:picChg>
      </pc:sldChg>
    </pc:docChg>
  </pc:docChgLst>
  <pc:docChgLst>
    <pc:chgData name="Michal Nickel 2022 (N1075587)" userId="S::n1075587@my.ntu.ac.uk::c0ddba73-0678-4eed-a6aa-f404c8d89e3f" providerId="AD" clId="Web-{B6658B12-ABCC-4F8C-19EF-BB3C7F4659F9}"/>
    <pc:docChg chg="modSld">
      <pc:chgData name="Michal Nickel 2022 (N1075587)" userId="S::n1075587@my.ntu.ac.uk::c0ddba73-0678-4eed-a6aa-f404c8d89e3f" providerId="AD" clId="Web-{B6658B12-ABCC-4F8C-19EF-BB3C7F4659F9}" dt="2024-02-10T13:03:25.023" v="15" actId="1076"/>
      <pc:docMkLst>
        <pc:docMk/>
      </pc:docMkLst>
      <pc:sldChg chg="addSp modSp">
        <pc:chgData name="Michal Nickel 2022 (N1075587)" userId="S::n1075587@my.ntu.ac.uk::c0ddba73-0678-4eed-a6aa-f404c8d89e3f" providerId="AD" clId="Web-{B6658B12-ABCC-4F8C-19EF-BB3C7F4659F9}" dt="2024-02-10T13:03:25.023" v="15" actId="1076"/>
        <pc:sldMkLst>
          <pc:docMk/>
          <pc:sldMk cId="4112744569" sldId="256"/>
        </pc:sldMkLst>
        <pc:picChg chg="mod">
          <ac:chgData name="Michal Nickel 2022 (N1075587)" userId="S::n1075587@my.ntu.ac.uk::c0ddba73-0678-4eed-a6aa-f404c8d89e3f" providerId="AD" clId="Web-{B6658B12-ABCC-4F8C-19EF-BB3C7F4659F9}" dt="2024-02-10T13:03:20.039" v="14" actId="1076"/>
          <ac:picMkLst>
            <pc:docMk/>
            <pc:sldMk cId="4112744569" sldId="256"/>
            <ac:picMk id="2" creationId="{81452A03-2E28-25AE-10C0-6EFAD3180588}"/>
          </ac:picMkLst>
        </pc:picChg>
        <pc:picChg chg="add mod modCrop">
          <ac:chgData name="Michal Nickel 2022 (N1075587)" userId="S::n1075587@my.ntu.ac.uk::c0ddba73-0678-4eed-a6aa-f404c8d89e3f" providerId="AD" clId="Web-{B6658B12-ABCC-4F8C-19EF-BB3C7F4659F9}" dt="2024-02-10T13:03:20.023" v="13" actId="1076"/>
          <ac:picMkLst>
            <pc:docMk/>
            <pc:sldMk cId="4112744569" sldId="256"/>
            <ac:picMk id="11" creationId="{61BDBB46-6700-F56C-3F55-3DC45A7B64CD}"/>
          </ac:picMkLst>
        </pc:picChg>
        <pc:picChg chg="mod">
          <ac:chgData name="Michal Nickel 2022 (N1075587)" userId="S::n1075587@my.ntu.ac.uk::c0ddba73-0678-4eed-a6aa-f404c8d89e3f" providerId="AD" clId="Web-{B6658B12-ABCC-4F8C-19EF-BB3C7F4659F9}" dt="2024-02-10T13:03:25.023" v="15" actId="1076"/>
          <ac:picMkLst>
            <pc:docMk/>
            <pc:sldMk cId="4112744569" sldId="256"/>
            <ac:picMk id="14" creationId="{7447A738-076A-5849-4934-21053270B24E}"/>
          </ac:picMkLst>
        </pc:picChg>
      </pc:sldChg>
    </pc:docChg>
  </pc:docChgLst>
  <pc:docChgLst>
    <pc:chgData name="Michal Nickel 2022 (N1075587)" userId="S::n1075587@my.ntu.ac.uk::c0ddba73-0678-4eed-a6aa-f404c8d89e3f" providerId="AD" clId="Web-{A019C23B-A485-D137-043E-178773E6382A}"/>
    <pc:docChg chg="delSld modSld">
      <pc:chgData name="Michal Nickel 2022 (N1075587)" userId="S::n1075587@my.ntu.ac.uk::c0ddba73-0678-4eed-a6aa-f404c8d89e3f" providerId="AD" clId="Web-{A019C23B-A485-D137-043E-178773E6382A}" dt="2024-02-10T12:56:21.364" v="22"/>
      <pc:docMkLst>
        <pc:docMk/>
      </pc:docMkLst>
      <pc:sldChg chg="addSp modSp">
        <pc:chgData name="Michal Nickel 2022 (N1075587)" userId="S::n1075587@my.ntu.ac.uk::c0ddba73-0678-4eed-a6aa-f404c8d89e3f" providerId="AD" clId="Web-{A019C23B-A485-D137-043E-178773E6382A}" dt="2024-02-10T12:54:03.127" v="21" actId="1076"/>
        <pc:sldMkLst>
          <pc:docMk/>
          <pc:sldMk cId="4112744569" sldId="256"/>
        </pc:sldMkLst>
        <pc:picChg chg="add mod modCrop">
          <ac:chgData name="Michal Nickel 2022 (N1075587)" userId="S::n1075587@my.ntu.ac.uk::c0ddba73-0678-4eed-a6aa-f404c8d89e3f" providerId="AD" clId="Web-{A019C23B-A485-D137-043E-178773E6382A}" dt="2024-02-10T12:54:03.127" v="21" actId="1076"/>
          <ac:picMkLst>
            <pc:docMk/>
            <pc:sldMk cId="4112744569" sldId="256"/>
            <ac:picMk id="2" creationId="{81452A03-2E28-25AE-10C0-6EFAD3180588}"/>
          </ac:picMkLst>
        </pc:picChg>
        <pc:picChg chg="mod">
          <ac:chgData name="Michal Nickel 2022 (N1075587)" userId="S::n1075587@my.ntu.ac.uk::c0ddba73-0678-4eed-a6aa-f404c8d89e3f" providerId="AD" clId="Web-{A019C23B-A485-D137-043E-178773E6382A}" dt="2024-02-10T12:54:03.017" v="12" actId="1076"/>
          <ac:picMkLst>
            <pc:docMk/>
            <pc:sldMk cId="4112744569" sldId="256"/>
            <ac:picMk id="4" creationId="{69DE9499-9B10-B605-655F-A04A4A4D187B}"/>
          </ac:picMkLst>
        </pc:picChg>
        <pc:picChg chg="mod">
          <ac:chgData name="Michal Nickel 2022 (N1075587)" userId="S::n1075587@my.ntu.ac.uk::c0ddba73-0678-4eed-a6aa-f404c8d89e3f" providerId="AD" clId="Web-{A019C23B-A485-D137-043E-178773E6382A}" dt="2024-02-10T12:54:03.002" v="10" actId="1076"/>
          <ac:picMkLst>
            <pc:docMk/>
            <pc:sldMk cId="4112744569" sldId="256"/>
            <ac:picMk id="7" creationId="{B741CF15-3ECF-E48B-04F3-9B760E24E4CC}"/>
          </ac:picMkLst>
        </pc:picChg>
        <pc:picChg chg="mod">
          <ac:chgData name="Michal Nickel 2022 (N1075587)" userId="S::n1075587@my.ntu.ac.uk::c0ddba73-0678-4eed-a6aa-f404c8d89e3f" providerId="AD" clId="Web-{A019C23B-A485-D137-043E-178773E6382A}" dt="2024-02-10T12:54:03.080" v="19" actId="1076"/>
          <ac:picMkLst>
            <pc:docMk/>
            <pc:sldMk cId="4112744569" sldId="256"/>
            <ac:picMk id="10" creationId="{8BBA5A81-8F23-64C3-27C8-48ED9D5ED0C5}"/>
          </ac:picMkLst>
        </pc:picChg>
        <pc:picChg chg="mod">
          <ac:chgData name="Michal Nickel 2022 (N1075587)" userId="S::n1075587@my.ntu.ac.uk::c0ddba73-0678-4eed-a6aa-f404c8d89e3f" providerId="AD" clId="Web-{A019C23B-A485-D137-043E-178773E6382A}" dt="2024-02-10T12:54:03.111" v="20" actId="1076"/>
          <ac:picMkLst>
            <pc:docMk/>
            <pc:sldMk cId="4112744569" sldId="256"/>
            <ac:picMk id="12" creationId="{7AD1C45A-934D-CD00-8138-636ECBEEAA1F}"/>
          </ac:picMkLst>
        </pc:picChg>
        <pc:picChg chg="mod">
          <ac:chgData name="Michal Nickel 2022 (N1075587)" userId="S::n1075587@my.ntu.ac.uk::c0ddba73-0678-4eed-a6aa-f404c8d89e3f" providerId="AD" clId="Web-{A019C23B-A485-D137-043E-178773E6382A}" dt="2024-02-10T12:54:03.033" v="13" actId="1076"/>
          <ac:picMkLst>
            <pc:docMk/>
            <pc:sldMk cId="4112744569" sldId="256"/>
            <ac:picMk id="13" creationId="{92C0740D-1DCB-B2FD-C2F3-C5064D76A5D2}"/>
          </ac:picMkLst>
        </pc:picChg>
        <pc:picChg chg="mod">
          <ac:chgData name="Michal Nickel 2022 (N1075587)" userId="S::n1075587@my.ntu.ac.uk::c0ddba73-0678-4eed-a6aa-f404c8d89e3f" providerId="AD" clId="Web-{A019C23B-A485-D137-043E-178773E6382A}" dt="2024-02-10T12:53:44.704" v="8" actId="1076"/>
          <ac:picMkLst>
            <pc:docMk/>
            <pc:sldMk cId="4112744569" sldId="256"/>
            <ac:picMk id="14" creationId="{7447A738-076A-5849-4934-21053270B24E}"/>
          </ac:picMkLst>
        </pc:picChg>
        <pc:picChg chg="mod">
          <ac:chgData name="Michal Nickel 2022 (N1075587)" userId="S::n1075587@my.ntu.ac.uk::c0ddba73-0678-4eed-a6aa-f404c8d89e3f" providerId="AD" clId="Web-{A019C23B-A485-D137-043E-178773E6382A}" dt="2024-02-10T12:54:03.033" v="14" actId="1076"/>
          <ac:picMkLst>
            <pc:docMk/>
            <pc:sldMk cId="4112744569" sldId="256"/>
            <ac:picMk id="17" creationId="{D8638871-ABCB-F485-1E43-8635154F0188}"/>
          </ac:picMkLst>
        </pc:picChg>
        <pc:picChg chg="mod">
          <ac:chgData name="Michal Nickel 2022 (N1075587)" userId="S::n1075587@my.ntu.ac.uk::c0ddba73-0678-4eed-a6aa-f404c8d89e3f" providerId="AD" clId="Web-{A019C23B-A485-D137-043E-178773E6382A}" dt="2024-02-10T12:54:03.049" v="15" actId="1076"/>
          <ac:picMkLst>
            <pc:docMk/>
            <pc:sldMk cId="4112744569" sldId="256"/>
            <ac:picMk id="22" creationId="{2A712E04-8E14-B562-01C6-B70F63CA2587}"/>
          </ac:picMkLst>
        </pc:picChg>
        <pc:picChg chg="mod">
          <ac:chgData name="Michal Nickel 2022 (N1075587)" userId="S::n1075587@my.ntu.ac.uk::c0ddba73-0678-4eed-a6aa-f404c8d89e3f" providerId="AD" clId="Web-{A019C23B-A485-D137-043E-178773E6382A}" dt="2024-02-10T12:54:03.049" v="16" actId="1076"/>
          <ac:picMkLst>
            <pc:docMk/>
            <pc:sldMk cId="4112744569" sldId="256"/>
            <ac:picMk id="23" creationId="{E56F2CAF-CD20-EFE1-B066-665694689809}"/>
          </ac:picMkLst>
        </pc:picChg>
        <pc:picChg chg="mod">
          <ac:chgData name="Michal Nickel 2022 (N1075587)" userId="S::n1075587@my.ntu.ac.uk::c0ddba73-0678-4eed-a6aa-f404c8d89e3f" providerId="AD" clId="Web-{A019C23B-A485-D137-043E-178773E6382A}" dt="2024-02-10T12:54:03.064" v="17" actId="1076"/>
          <ac:picMkLst>
            <pc:docMk/>
            <pc:sldMk cId="4112744569" sldId="256"/>
            <ac:picMk id="24" creationId="{39ECE327-88D6-D6C0-FB10-EE81073D17E4}"/>
          </ac:picMkLst>
        </pc:picChg>
        <pc:picChg chg="mod">
          <ac:chgData name="Michal Nickel 2022 (N1075587)" userId="S::n1075587@my.ntu.ac.uk::c0ddba73-0678-4eed-a6aa-f404c8d89e3f" providerId="AD" clId="Web-{A019C23B-A485-D137-043E-178773E6382A}" dt="2024-02-10T12:54:03.017" v="11" actId="1076"/>
          <ac:picMkLst>
            <pc:docMk/>
            <pc:sldMk cId="4112744569" sldId="256"/>
            <ac:picMk id="27" creationId="{9F434745-4A5E-0B0E-9558-A65A281DF0AD}"/>
          </ac:picMkLst>
        </pc:picChg>
        <pc:picChg chg="mod">
          <ac:chgData name="Michal Nickel 2022 (N1075587)" userId="S::n1075587@my.ntu.ac.uk::c0ddba73-0678-4eed-a6aa-f404c8d89e3f" providerId="AD" clId="Web-{A019C23B-A485-D137-043E-178773E6382A}" dt="2024-02-10T12:54:03.064" v="18" actId="1076"/>
          <ac:picMkLst>
            <pc:docMk/>
            <pc:sldMk cId="4112744569" sldId="256"/>
            <ac:picMk id="29" creationId="{D0B96F08-493C-2D25-7A9B-666E7CEDF65A}"/>
          </ac:picMkLst>
        </pc:picChg>
      </pc:sldChg>
      <pc:sldChg chg="del">
        <pc:chgData name="Michal Nickel 2022 (N1075587)" userId="S::n1075587@my.ntu.ac.uk::c0ddba73-0678-4eed-a6aa-f404c8d89e3f" providerId="AD" clId="Web-{A019C23B-A485-D137-043E-178773E6382A}" dt="2024-02-10T12:56:21.364" v="22"/>
        <pc:sldMkLst>
          <pc:docMk/>
          <pc:sldMk cId="764581448" sldId="258"/>
        </pc:sldMkLst>
      </pc:sldChg>
    </pc:docChg>
  </pc:docChgLst>
  <pc:docChgLst>
    <pc:chgData name="Michal Nickel 2022 (N1075587)" userId="S::n1075587@my.ntu.ac.uk::c0ddba73-0678-4eed-a6aa-f404c8d89e3f" providerId="AD" clId="Web-{722EA098-CB82-9FC6-A5BE-6AA748A0AAA6}"/>
    <pc:docChg chg="mod">
      <pc:chgData name="Michal Nickel 2022 (N1075587)" userId="S::n1075587@my.ntu.ac.uk::c0ddba73-0678-4eed-a6aa-f404c8d89e3f" providerId="AD" clId="Web-{722EA098-CB82-9FC6-A5BE-6AA748A0AAA6}" dt="2024-02-20T09:58:52.104" v="1"/>
      <pc:docMkLst>
        <pc:docMk/>
      </pc:docMkLst>
      <pc:sldChg chg="addCm">
        <pc:chgData name="Michal Nickel 2022 (N1075587)" userId="S::n1075587@my.ntu.ac.uk::c0ddba73-0678-4eed-a6aa-f404c8d89e3f" providerId="AD" clId="Web-{722EA098-CB82-9FC6-A5BE-6AA748A0AAA6}" dt="2024-02-20T09:58:52.104" v="1"/>
        <pc:sldMkLst>
          <pc:docMk/>
          <pc:sldMk cId="1368808324" sldId="259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Michal Nickel 2022 (N1075587)" userId="S::n1075587@my.ntu.ac.uk::c0ddba73-0678-4eed-a6aa-f404c8d89e3f" providerId="AD" clId="Web-{722EA098-CB82-9FC6-A5BE-6AA748A0AAA6}" dt="2024-02-20T09:58:52.104" v="1"/>
              <pc2:cmMkLst xmlns:pc2="http://schemas.microsoft.com/office/powerpoint/2019/9/main/command">
                <pc:docMk/>
                <pc:sldMk cId="1368808324" sldId="259"/>
                <pc2:cmMk id="{5C06AFC0-3908-4C8A-8E54-34D8624029E9}"/>
              </pc2:cmMkLst>
            </pc226:cmChg>
          </p:ext>
        </pc:extLst>
      </pc:sldChg>
    </pc:docChg>
  </pc:docChgLst>
  <pc:docChgLst>
    <pc:chgData name="Ahmad Batous 2022 (N1100084)" userId="S::n1100084@my.ntu.ac.uk::154206e1-ca39-4117-b404-ee1cdffe7546" providerId="AD" clId="Web-{6C78467E-910C-41E3-821A-A9BAC3EE4576}"/>
    <pc:docChg chg="modSld">
      <pc:chgData name="Ahmad Batous 2022 (N1100084)" userId="S::n1100084@my.ntu.ac.uk::154206e1-ca39-4117-b404-ee1cdffe7546" providerId="AD" clId="Web-{6C78467E-910C-41E3-821A-A9BAC3EE4576}" dt="2024-02-13T11:18:47.840" v="1" actId="1076"/>
      <pc:docMkLst>
        <pc:docMk/>
      </pc:docMkLst>
      <pc:sldChg chg="modSp">
        <pc:chgData name="Ahmad Batous 2022 (N1100084)" userId="S::n1100084@my.ntu.ac.uk::154206e1-ca39-4117-b404-ee1cdffe7546" providerId="AD" clId="Web-{6C78467E-910C-41E3-821A-A9BAC3EE4576}" dt="2024-02-13T11:18:47.840" v="1" actId="1076"/>
        <pc:sldMkLst>
          <pc:docMk/>
          <pc:sldMk cId="4112744569" sldId="256"/>
        </pc:sldMkLst>
        <pc:picChg chg="mod">
          <ac:chgData name="Ahmad Batous 2022 (N1100084)" userId="S::n1100084@my.ntu.ac.uk::154206e1-ca39-4117-b404-ee1cdffe7546" providerId="AD" clId="Web-{6C78467E-910C-41E3-821A-A9BAC3EE4576}" dt="2024-02-13T11:18:47.840" v="1" actId="1076"/>
          <ac:picMkLst>
            <pc:docMk/>
            <pc:sldMk cId="4112744569" sldId="256"/>
            <ac:picMk id="7" creationId="{B741CF15-3ECF-E48B-04F3-9B760E24E4CC}"/>
          </ac:picMkLst>
        </pc:picChg>
      </pc:sldChg>
    </pc:docChg>
  </pc:docChgLst>
  <pc:docChgLst>
    <pc:chgData name="Michal Nickel 2022 (N1075587)" userId="S::n1075587@my.ntu.ac.uk::c0ddba73-0678-4eed-a6aa-f404c8d89e3f" providerId="AD" clId="Web-{D5214C30-E461-E9E6-0F76-D976DD823096}"/>
    <pc:docChg chg="addSld modSld">
      <pc:chgData name="Michal Nickel 2022 (N1075587)" userId="S::n1075587@my.ntu.ac.uk::c0ddba73-0678-4eed-a6aa-f404c8d89e3f" providerId="AD" clId="Web-{D5214C30-E461-E9E6-0F76-D976DD823096}" dt="2024-02-21T16:44:55.346" v="57" actId="1076"/>
      <pc:docMkLst>
        <pc:docMk/>
      </pc:docMkLst>
      <pc:sldChg chg="delCm">
        <pc:chgData name="Michal Nickel 2022 (N1075587)" userId="S::n1075587@my.ntu.ac.uk::c0ddba73-0678-4eed-a6aa-f404c8d89e3f" providerId="AD" clId="Web-{D5214C30-E461-E9E6-0F76-D976DD823096}" dt="2024-02-21T15:25:12.284" v="0"/>
        <pc:sldMkLst>
          <pc:docMk/>
          <pc:sldMk cId="4112744569" sldId="256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del">
              <pc226:chgData name="Michal Nickel 2022 (N1075587)" userId="S::n1075587@my.ntu.ac.uk::c0ddba73-0678-4eed-a6aa-f404c8d89e3f" providerId="AD" clId="Web-{D5214C30-E461-E9E6-0F76-D976DD823096}" dt="2024-02-21T15:25:12.284" v="0"/>
              <pc2:cmMkLst xmlns:pc2="http://schemas.microsoft.com/office/powerpoint/2019/9/main/command">
                <pc:docMk/>
                <pc:sldMk cId="4112744569" sldId="256"/>
                <pc2:cmMk id="{99523718-F074-40D3-AD12-A857F36D6BC9}"/>
              </pc2:cmMkLst>
            </pc226:cmChg>
          </p:ext>
        </pc:extLst>
      </pc:sldChg>
      <pc:sldChg chg="addSp delSp modSp add replId addCm modCm">
        <pc:chgData name="Michal Nickel 2022 (N1075587)" userId="S::n1075587@my.ntu.ac.uk::c0ddba73-0678-4eed-a6aa-f404c8d89e3f" providerId="AD" clId="Web-{D5214C30-E461-E9E6-0F76-D976DD823096}" dt="2024-02-21T16:44:55.346" v="57" actId="1076"/>
        <pc:sldMkLst>
          <pc:docMk/>
          <pc:sldMk cId="3095017831" sldId="260"/>
        </pc:sldMkLst>
        <pc:spChg chg="del mod">
          <ac:chgData name="Michal Nickel 2022 (N1075587)" userId="S::n1075587@my.ntu.ac.uk::c0ddba73-0678-4eed-a6aa-f404c8d89e3f" providerId="AD" clId="Web-{D5214C30-E461-E9E6-0F76-D976DD823096}" dt="2024-02-21T15:41:47.415" v="19"/>
          <ac:spMkLst>
            <pc:docMk/>
            <pc:sldMk cId="3095017831" sldId="260"/>
            <ac:spMk id="16" creationId="{88D25F0D-271E-635E-FC23-4523D706296B}"/>
          </ac:spMkLst>
        </pc:spChg>
        <pc:picChg chg="del">
          <ac:chgData name="Michal Nickel 2022 (N1075587)" userId="S::n1075587@my.ntu.ac.uk::c0ddba73-0678-4eed-a6aa-f404c8d89e3f" providerId="AD" clId="Web-{D5214C30-E461-E9E6-0F76-D976DD823096}" dt="2024-02-21T15:25:37.331" v="13"/>
          <ac:picMkLst>
            <pc:docMk/>
            <pc:sldMk cId="3095017831" sldId="260"/>
            <ac:picMk id="2" creationId="{842DB9B0-0D20-76DA-42F1-1FD3A3AFD91C}"/>
          </ac:picMkLst>
        </pc:picChg>
        <pc:picChg chg="add mod modCrop">
          <ac:chgData name="Michal Nickel 2022 (N1075587)" userId="S::n1075587@my.ntu.ac.uk::c0ddba73-0678-4eed-a6aa-f404c8d89e3f" providerId="AD" clId="Web-{D5214C30-E461-E9E6-0F76-D976DD823096}" dt="2024-02-21T16:44:55.346" v="57" actId="1076"/>
          <ac:picMkLst>
            <pc:docMk/>
            <pc:sldMk cId="3095017831" sldId="260"/>
            <ac:picMk id="2" creationId="{EAF46286-C861-ADD9-6D3A-FFD8EEFCD36E}"/>
          </ac:picMkLst>
        </pc:picChg>
        <pc:picChg chg="del">
          <ac:chgData name="Michal Nickel 2022 (N1075587)" userId="S::n1075587@my.ntu.ac.uk::c0ddba73-0678-4eed-a6aa-f404c8d89e3f" providerId="AD" clId="Web-{D5214C30-E461-E9E6-0F76-D976DD823096}" dt="2024-02-21T15:25:30.956" v="2"/>
          <ac:picMkLst>
            <pc:docMk/>
            <pc:sldMk cId="3095017831" sldId="260"/>
            <ac:picMk id="3" creationId="{C19AF776-356B-57D4-04E2-4A52DD626CCB}"/>
          </ac:picMkLst>
        </pc:picChg>
        <pc:picChg chg="del">
          <ac:chgData name="Michal Nickel 2022 (N1075587)" userId="S::n1075587@my.ntu.ac.uk::c0ddba73-0678-4eed-a6aa-f404c8d89e3f" providerId="AD" clId="Web-{D5214C30-E461-E9E6-0F76-D976DD823096}" dt="2024-02-21T15:25:33.956" v="7"/>
          <ac:picMkLst>
            <pc:docMk/>
            <pc:sldMk cId="3095017831" sldId="260"/>
            <ac:picMk id="4" creationId="{7BBEA51D-A502-3C34-BBC4-3CB45C135430}"/>
          </ac:picMkLst>
        </pc:picChg>
        <pc:picChg chg="del">
          <ac:chgData name="Michal Nickel 2022 (N1075587)" userId="S::n1075587@my.ntu.ac.uk::c0ddba73-0678-4eed-a6aa-f404c8d89e3f" providerId="AD" clId="Web-{D5214C30-E461-E9E6-0F76-D976DD823096}" dt="2024-02-21T15:25:32.753" v="5"/>
          <ac:picMkLst>
            <pc:docMk/>
            <pc:sldMk cId="3095017831" sldId="260"/>
            <ac:picMk id="5" creationId="{F8645FC3-0F24-FDED-4C96-24B21903E067}"/>
          </ac:picMkLst>
        </pc:picChg>
        <pc:picChg chg="del">
          <ac:chgData name="Michal Nickel 2022 (N1075587)" userId="S::n1075587@my.ntu.ac.uk::c0ddba73-0678-4eed-a6aa-f404c8d89e3f" providerId="AD" clId="Web-{D5214C30-E461-E9E6-0F76-D976DD823096}" dt="2024-02-21T15:25:34.738" v="9"/>
          <ac:picMkLst>
            <pc:docMk/>
            <pc:sldMk cId="3095017831" sldId="260"/>
            <ac:picMk id="6" creationId="{E5333E39-A74B-4F79-90DB-89C81CF65851}"/>
          </ac:picMkLst>
        </pc:picChg>
        <pc:picChg chg="del">
          <ac:chgData name="Michal Nickel 2022 (N1075587)" userId="S::n1075587@my.ntu.ac.uk::c0ddba73-0678-4eed-a6aa-f404c8d89e3f" providerId="AD" clId="Web-{D5214C30-E461-E9E6-0F76-D976DD823096}" dt="2024-02-21T15:25:37.019" v="12"/>
          <ac:picMkLst>
            <pc:docMk/>
            <pc:sldMk cId="3095017831" sldId="260"/>
            <ac:picMk id="7" creationId="{7D82C6E8-E381-5F1B-104B-17AB04AFEFE9}"/>
          </ac:picMkLst>
        </pc:picChg>
        <pc:picChg chg="del">
          <ac:chgData name="Michal Nickel 2022 (N1075587)" userId="S::n1075587@my.ntu.ac.uk::c0ddba73-0678-4eed-a6aa-f404c8d89e3f" providerId="AD" clId="Web-{D5214C30-E461-E9E6-0F76-D976DD823096}" dt="2024-02-21T15:25:35.363" v="10"/>
          <ac:picMkLst>
            <pc:docMk/>
            <pc:sldMk cId="3095017831" sldId="260"/>
            <ac:picMk id="8" creationId="{B5F0E779-1F82-4278-9408-D133497C15DE}"/>
          </ac:picMkLst>
        </pc:picChg>
        <pc:picChg chg="del">
          <ac:chgData name="Michal Nickel 2022 (N1075587)" userId="S::n1075587@my.ntu.ac.uk::c0ddba73-0678-4eed-a6aa-f404c8d89e3f" providerId="AD" clId="Web-{D5214C30-E461-E9E6-0F76-D976DD823096}" dt="2024-02-21T15:25:33.097" v="6"/>
          <ac:picMkLst>
            <pc:docMk/>
            <pc:sldMk cId="3095017831" sldId="260"/>
            <ac:picMk id="9" creationId="{14A8C45F-8B45-E5DE-8129-3A798145D5C4}"/>
          </ac:picMkLst>
        </pc:picChg>
        <pc:picChg chg="add mod">
          <ac:chgData name="Michal Nickel 2022 (N1075587)" userId="S::n1075587@my.ntu.ac.uk::c0ddba73-0678-4eed-a6aa-f404c8d89e3f" providerId="AD" clId="Web-{D5214C30-E461-E9E6-0F76-D976DD823096}" dt="2024-02-21T15:41:56.697" v="23" actId="1076"/>
          <ac:picMkLst>
            <pc:docMk/>
            <pc:sldMk cId="3095017831" sldId="260"/>
            <ac:picMk id="10" creationId="{2B2661CD-A48D-FFF3-3135-DD1553C6592E}"/>
          </ac:picMkLst>
        </pc:picChg>
        <pc:picChg chg="del">
          <ac:chgData name="Michal Nickel 2022 (N1075587)" userId="S::n1075587@my.ntu.ac.uk::c0ddba73-0678-4eed-a6aa-f404c8d89e3f" providerId="AD" clId="Web-{D5214C30-E461-E9E6-0F76-D976DD823096}" dt="2024-02-21T15:25:32.253" v="4"/>
          <ac:picMkLst>
            <pc:docMk/>
            <pc:sldMk cId="3095017831" sldId="260"/>
            <ac:picMk id="11" creationId="{70F83410-4FB6-1D55-3417-3E98F15994D9}"/>
          </ac:picMkLst>
        </pc:picChg>
        <pc:picChg chg="del">
          <ac:chgData name="Michal Nickel 2022 (N1075587)" userId="S::n1075587@my.ntu.ac.uk::c0ddba73-0678-4eed-a6aa-f404c8d89e3f" providerId="AD" clId="Web-{D5214C30-E461-E9E6-0F76-D976DD823096}" dt="2024-02-21T15:25:31.800" v="3"/>
          <ac:picMkLst>
            <pc:docMk/>
            <pc:sldMk cId="3095017831" sldId="260"/>
            <ac:picMk id="12" creationId="{08511A5F-D117-5455-95C8-48B205904735}"/>
          </ac:picMkLst>
        </pc:picChg>
        <pc:picChg chg="del">
          <ac:chgData name="Michal Nickel 2022 (N1075587)" userId="S::n1075587@my.ntu.ac.uk::c0ddba73-0678-4eed-a6aa-f404c8d89e3f" providerId="AD" clId="Web-{D5214C30-E461-E9E6-0F76-D976DD823096}" dt="2024-02-21T15:25:34.535" v="8"/>
          <ac:picMkLst>
            <pc:docMk/>
            <pc:sldMk cId="3095017831" sldId="260"/>
            <ac:picMk id="13" creationId="{A9749FA1-0AC8-BAB7-B51B-D995C9D4E959}"/>
          </ac:picMkLst>
        </pc:picChg>
        <pc:picChg chg="del">
          <ac:chgData name="Michal Nickel 2022 (N1075587)" userId="S::n1075587@my.ntu.ac.uk::c0ddba73-0678-4eed-a6aa-f404c8d89e3f" providerId="AD" clId="Web-{D5214C30-E461-E9E6-0F76-D976DD823096}" dt="2024-02-21T15:25:38.925" v="15"/>
          <ac:picMkLst>
            <pc:docMk/>
            <pc:sldMk cId="3095017831" sldId="260"/>
            <ac:picMk id="14" creationId="{7447A738-076A-5849-4934-21053270B24E}"/>
          </ac:picMkLst>
        </pc:picChg>
        <pc:picChg chg="add mod">
          <ac:chgData name="Michal Nickel 2022 (N1075587)" userId="S::n1075587@my.ntu.ac.uk::c0ddba73-0678-4eed-a6aa-f404c8d89e3f" providerId="AD" clId="Web-{D5214C30-E461-E9E6-0F76-D976DD823096}" dt="2024-02-21T15:56:30.949" v="39" actId="14100"/>
          <ac:picMkLst>
            <pc:docMk/>
            <pc:sldMk cId="3095017831" sldId="260"/>
            <ac:picMk id="15" creationId="{9E639A90-C083-4AA5-145E-BBF040D395F2}"/>
          </ac:picMkLst>
        </pc:picChg>
        <pc:picChg chg="del">
          <ac:chgData name="Michal Nickel 2022 (N1075587)" userId="S::n1075587@my.ntu.ac.uk::c0ddba73-0678-4eed-a6aa-f404c8d89e3f" providerId="AD" clId="Web-{D5214C30-E461-E9E6-0F76-D976DD823096}" dt="2024-02-21T15:25:35.738" v="11"/>
          <ac:picMkLst>
            <pc:docMk/>
            <pc:sldMk cId="3095017831" sldId="260"/>
            <ac:picMk id="17" creationId="{C1760312-D648-BE1E-2063-D595E98C0B9F}"/>
          </ac:picMkLst>
        </pc:picChg>
        <pc:picChg chg="add mod">
          <ac:chgData name="Michal Nickel 2022 (N1075587)" userId="S::n1075587@my.ntu.ac.uk::c0ddba73-0678-4eed-a6aa-f404c8d89e3f" providerId="AD" clId="Web-{D5214C30-E461-E9E6-0F76-D976DD823096}" dt="2024-02-21T15:55:39.915" v="35" actId="1076"/>
          <ac:picMkLst>
            <pc:docMk/>
            <pc:sldMk cId="3095017831" sldId="260"/>
            <ac:picMk id="18" creationId="{AC2A49A4-F4B6-5A94-6B4B-D7C18DC1AB14}"/>
          </ac:picMkLst>
        </pc:picChg>
        <pc:picChg chg="del">
          <ac:chgData name="Michal Nickel 2022 (N1075587)" userId="S::n1075587@my.ntu.ac.uk::c0ddba73-0678-4eed-a6aa-f404c8d89e3f" providerId="AD" clId="Web-{D5214C30-E461-E9E6-0F76-D976DD823096}" dt="2024-02-21T15:25:37.894" v="14"/>
          <ac:picMkLst>
            <pc:docMk/>
            <pc:sldMk cId="3095017831" sldId="260"/>
            <ac:picMk id="19" creationId="{78938C3D-2B43-E6EC-3379-30DF84099490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Michal Nickel 2022 (N1075587)" userId="S::n1075587@my.ntu.ac.uk::c0ddba73-0678-4eed-a6aa-f404c8d89e3f" providerId="AD" clId="Web-{D5214C30-E461-E9E6-0F76-D976DD823096}" dt="2024-02-21T15:42:24.026" v="24"/>
              <pc2:cmMkLst xmlns:pc2="http://schemas.microsoft.com/office/powerpoint/2019/9/main/command">
                <pc:docMk/>
                <pc:sldMk cId="3095017831" sldId="260"/>
                <pc2:cmMk id="{316A9EA5-86A2-4079-97CA-CD4EAE5043A1}"/>
              </pc2:cmMkLst>
            </pc226:cmChg>
            <pc226:cmChg xmlns:pc226="http://schemas.microsoft.com/office/powerpoint/2022/06/main/command" chg="add">
              <pc226:chgData name="Michal Nickel 2022 (N1075587)" userId="S::n1075587@my.ntu.ac.uk::c0ddba73-0678-4eed-a6aa-f404c8d89e3f" providerId="AD" clId="Web-{D5214C30-E461-E9E6-0F76-D976DD823096}" dt="2024-02-21T15:56:16.604" v="37"/>
              <pc2:cmMkLst xmlns:pc2="http://schemas.microsoft.com/office/powerpoint/2019/9/main/command">
                <pc:docMk/>
                <pc:sldMk cId="3095017831" sldId="260"/>
                <pc2:cmMk id="{FA92C2B1-BB8E-4FD8-9EC2-44744DB7F14D}"/>
              </pc2:cmMkLst>
            </pc226:cmChg>
            <pc226:cmChg xmlns:pc226="http://schemas.microsoft.com/office/powerpoint/2022/06/main/command" chg="add">
              <pc226:chgData name="Michal Nickel 2022 (N1075587)" userId="S::n1075587@my.ntu.ac.uk::c0ddba73-0678-4eed-a6aa-f404c8d89e3f" providerId="AD" clId="Web-{D5214C30-E461-E9E6-0F76-D976DD823096}" dt="2024-02-21T16:42:21.920" v="51"/>
              <pc2:cmMkLst xmlns:pc2="http://schemas.microsoft.com/office/powerpoint/2019/9/main/command">
                <pc:docMk/>
                <pc:sldMk cId="3095017831" sldId="260"/>
                <pc2:cmMk id="{4FE8E8E4-ED3E-4796-B9A8-17472A76C491}"/>
              </pc2:cmMkLst>
            </pc226:cmChg>
            <pc226:cmChg xmlns:pc226="http://schemas.microsoft.com/office/powerpoint/2022/06/main/command" chg="add mod">
              <pc226:chgData name="Michal Nickel 2022 (N1075587)" userId="S::n1075587@my.ntu.ac.uk::c0ddba73-0678-4eed-a6aa-f404c8d89e3f" providerId="AD" clId="Web-{D5214C30-E461-E9E6-0F76-D976DD823096}" dt="2024-02-21T16:28:39.039" v="40"/>
              <pc2:cmMkLst xmlns:pc2="http://schemas.microsoft.com/office/powerpoint/2019/9/main/command">
                <pc:docMk/>
                <pc:sldMk cId="3095017831" sldId="260"/>
                <pc2:cmMk id="{D68F59EC-E074-4FB9-86CE-8691F61125CB}"/>
              </pc2:cmMkLst>
            </pc226:cmChg>
          </p:ext>
        </pc:extLst>
      </pc:sldChg>
    </pc:docChg>
  </pc:docChgLst>
  <pc:docChgLst>
    <pc:chgData name="Michal Nickel 2022 (N1075587)" userId="S::n1075587@my.ntu.ac.uk::c0ddba73-0678-4eed-a6aa-f404c8d89e3f" providerId="AD" clId="Web-{5121536E-F681-D59F-2BFA-B82D637C9F83}"/>
    <pc:docChg chg="modSld">
      <pc:chgData name="Michal Nickel 2022 (N1075587)" userId="S::n1075587@my.ntu.ac.uk::c0ddba73-0678-4eed-a6aa-f404c8d89e3f" providerId="AD" clId="Web-{5121536E-F681-D59F-2BFA-B82D637C9F83}" dt="2024-02-14T18:13:56.780" v="151"/>
      <pc:docMkLst>
        <pc:docMk/>
      </pc:docMkLst>
      <pc:sldChg chg="addSp delSp modSp delCm">
        <pc:chgData name="Michal Nickel 2022 (N1075587)" userId="S::n1075587@my.ntu.ac.uk::c0ddba73-0678-4eed-a6aa-f404c8d89e3f" providerId="AD" clId="Web-{5121536E-F681-D59F-2BFA-B82D637C9F83}" dt="2024-02-14T18:13:56.780" v="151"/>
        <pc:sldMkLst>
          <pc:docMk/>
          <pc:sldMk cId="3253204832" sldId="258"/>
        </pc:sldMkLst>
        <pc:spChg chg="mod">
          <ac:chgData name="Michal Nickel 2022 (N1075587)" userId="S::n1075587@my.ntu.ac.uk::c0ddba73-0678-4eed-a6aa-f404c8d89e3f" providerId="AD" clId="Web-{5121536E-F681-D59F-2BFA-B82D637C9F83}" dt="2024-02-14T17:22:28.334" v="55" actId="14100"/>
          <ac:spMkLst>
            <pc:docMk/>
            <pc:sldMk cId="3253204832" sldId="258"/>
            <ac:spMk id="16" creationId="{88D25F0D-271E-635E-FC23-4523D706296B}"/>
          </ac:spMkLst>
        </pc:spChg>
        <pc:picChg chg="add mod modCrop">
          <ac:chgData name="Michal Nickel 2022 (N1075587)" userId="S::n1075587@my.ntu.ac.uk::c0ddba73-0678-4eed-a6aa-f404c8d89e3f" providerId="AD" clId="Web-{5121536E-F681-D59F-2BFA-B82D637C9F83}" dt="2024-02-14T17:21:43.348" v="47" actId="1076"/>
          <ac:picMkLst>
            <pc:docMk/>
            <pc:sldMk cId="3253204832" sldId="258"/>
            <ac:picMk id="2" creationId="{842DB9B0-0D20-76DA-42F1-1FD3A3AFD91C}"/>
          </ac:picMkLst>
        </pc:picChg>
        <pc:picChg chg="mod">
          <ac:chgData name="Michal Nickel 2022 (N1075587)" userId="S::n1075587@my.ntu.ac.uk::c0ddba73-0678-4eed-a6aa-f404c8d89e3f" providerId="AD" clId="Web-{5121536E-F681-D59F-2BFA-B82D637C9F83}" dt="2024-02-14T17:20:49.769" v="34" actId="14100"/>
          <ac:picMkLst>
            <pc:docMk/>
            <pc:sldMk cId="3253204832" sldId="258"/>
            <ac:picMk id="3" creationId="{C19AF776-356B-57D4-04E2-4A52DD626CCB}"/>
          </ac:picMkLst>
        </pc:picChg>
        <pc:picChg chg="mod">
          <ac:chgData name="Michal Nickel 2022 (N1075587)" userId="S::n1075587@my.ntu.ac.uk::c0ddba73-0678-4eed-a6aa-f404c8d89e3f" providerId="AD" clId="Web-{5121536E-F681-D59F-2BFA-B82D637C9F83}" dt="2024-02-14T17:21:15.707" v="40" actId="1076"/>
          <ac:picMkLst>
            <pc:docMk/>
            <pc:sldMk cId="3253204832" sldId="258"/>
            <ac:picMk id="4" creationId="{7BBEA51D-A502-3C34-BBC4-3CB45C135430}"/>
          </ac:picMkLst>
        </pc:picChg>
        <pc:picChg chg="mod">
          <ac:chgData name="Michal Nickel 2022 (N1075587)" userId="S::n1075587@my.ntu.ac.uk::c0ddba73-0678-4eed-a6aa-f404c8d89e3f" providerId="AD" clId="Web-{5121536E-F681-D59F-2BFA-B82D637C9F83}" dt="2024-02-14T17:21:25.457" v="45" actId="1076"/>
          <ac:picMkLst>
            <pc:docMk/>
            <pc:sldMk cId="3253204832" sldId="258"/>
            <ac:picMk id="6" creationId="{E5333E39-A74B-4F79-90DB-89C81CF65851}"/>
          </ac:picMkLst>
        </pc:picChg>
        <pc:picChg chg="add mod modCrop">
          <ac:chgData name="Michal Nickel 2022 (N1075587)" userId="S::n1075587@my.ntu.ac.uk::c0ddba73-0678-4eed-a6aa-f404c8d89e3f" providerId="AD" clId="Web-{5121536E-F681-D59F-2BFA-B82D637C9F83}" dt="2024-02-14T17:22:08.286" v="51" actId="1076"/>
          <ac:picMkLst>
            <pc:docMk/>
            <pc:sldMk cId="3253204832" sldId="258"/>
            <ac:picMk id="7" creationId="{7D82C6E8-E381-5F1B-104B-17AB04AFEFE9}"/>
          </ac:picMkLst>
        </pc:picChg>
        <pc:picChg chg="mod">
          <ac:chgData name="Michal Nickel 2022 (N1075587)" userId="S::n1075587@my.ntu.ac.uk::c0ddba73-0678-4eed-a6aa-f404c8d89e3f" providerId="AD" clId="Web-{5121536E-F681-D59F-2BFA-B82D637C9F83}" dt="2024-02-14T17:21:32.379" v="46" actId="1076"/>
          <ac:picMkLst>
            <pc:docMk/>
            <pc:sldMk cId="3253204832" sldId="258"/>
            <ac:picMk id="8" creationId="{B5F0E779-1F82-4278-9408-D133497C15DE}"/>
          </ac:picMkLst>
        </pc:picChg>
        <pc:picChg chg="ord">
          <ac:chgData name="Michal Nickel 2022 (N1075587)" userId="S::n1075587@my.ntu.ac.uk::c0ddba73-0678-4eed-a6aa-f404c8d89e3f" providerId="AD" clId="Web-{5121536E-F681-D59F-2BFA-B82D637C9F83}" dt="2024-02-14T17:44:13.426" v="105"/>
          <ac:picMkLst>
            <pc:docMk/>
            <pc:sldMk cId="3253204832" sldId="258"/>
            <ac:picMk id="9" creationId="{14A8C45F-8B45-E5DE-8129-3A798145D5C4}"/>
          </ac:picMkLst>
        </pc:picChg>
        <pc:picChg chg="add del mod modCrop">
          <ac:chgData name="Michal Nickel 2022 (N1075587)" userId="S::n1075587@my.ntu.ac.uk::c0ddba73-0678-4eed-a6aa-f404c8d89e3f" providerId="AD" clId="Web-{5121536E-F681-D59F-2BFA-B82D637C9F83}" dt="2024-02-14T17:23:53.726" v="68"/>
          <ac:picMkLst>
            <pc:docMk/>
            <pc:sldMk cId="3253204832" sldId="258"/>
            <ac:picMk id="10" creationId="{689B654A-D237-34B2-D8F7-A77BEF7BB6D9}"/>
          </ac:picMkLst>
        </pc:picChg>
        <pc:picChg chg="add del mod modCrop">
          <ac:chgData name="Michal Nickel 2022 (N1075587)" userId="S::n1075587@my.ntu.ac.uk::c0ddba73-0678-4eed-a6aa-f404c8d89e3f" providerId="AD" clId="Web-{5121536E-F681-D59F-2BFA-B82D637C9F83}" dt="2024-02-14T17:33:22.302" v="91" actId="1076"/>
          <ac:picMkLst>
            <pc:docMk/>
            <pc:sldMk cId="3253204832" sldId="258"/>
            <ac:picMk id="11" creationId="{70F83410-4FB6-1D55-3417-3E98F15994D9}"/>
          </ac:picMkLst>
        </pc:picChg>
        <pc:picChg chg="add mod modCrop">
          <ac:chgData name="Michal Nickel 2022 (N1075587)" userId="S::n1075587@my.ntu.ac.uk::c0ddba73-0678-4eed-a6aa-f404c8d89e3f" providerId="AD" clId="Web-{5121536E-F681-D59F-2BFA-B82D637C9F83}" dt="2024-02-14T17:33:25.458" v="92" actId="1076"/>
          <ac:picMkLst>
            <pc:docMk/>
            <pc:sldMk cId="3253204832" sldId="258"/>
            <ac:picMk id="12" creationId="{08511A5F-D117-5455-95C8-48B205904735}"/>
          </ac:picMkLst>
        </pc:picChg>
        <pc:picChg chg="add mod modCrop">
          <ac:chgData name="Michal Nickel 2022 (N1075587)" userId="S::n1075587@my.ntu.ac.uk::c0ddba73-0678-4eed-a6aa-f404c8d89e3f" providerId="AD" clId="Web-{5121536E-F681-D59F-2BFA-B82D637C9F83}" dt="2024-02-14T18:04:15.095" v="126" actId="1076"/>
          <ac:picMkLst>
            <pc:docMk/>
            <pc:sldMk cId="3253204832" sldId="258"/>
            <ac:picMk id="13" creationId="{A9749FA1-0AC8-BAB7-B51B-D995C9D4E959}"/>
          </ac:picMkLst>
        </pc:picChg>
        <pc:picChg chg="mod">
          <ac:chgData name="Michal Nickel 2022 (N1075587)" userId="S::n1075587@my.ntu.ac.uk::c0ddba73-0678-4eed-a6aa-f404c8d89e3f" providerId="AD" clId="Web-{5121536E-F681-D59F-2BFA-B82D637C9F83}" dt="2024-02-14T17:22:32.677" v="56" actId="1076"/>
          <ac:picMkLst>
            <pc:docMk/>
            <pc:sldMk cId="3253204832" sldId="258"/>
            <ac:picMk id="14" creationId="{7447A738-076A-5849-4934-21053270B24E}"/>
          </ac:picMkLst>
        </pc:picChg>
        <pc:picChg chg="add del mod modCrop">
          <ac:chgData name="Michal Nickel 2022 (N1075587)" userId="S::n1075587@my.ntu.ac.uk::c0ddba73-0678-4eed-a6aa-f404c8d89e3f" providerId="AD" clId="Web-{5121536E-F681-D59F-2BFA-B82D637C9F83}" dt="2024-02-14T18:03:35.328" v="116"/>
          <ac:picMkLst>
            <pc:docMk/>
            <pc:sldMk cId="3253204832" sldId="258"/>
            <ac:picMk id="15" creationId="{986B7A82-1F47-AD15-2A52-3763B19866E7}"/>
          </ac:picMkLst>
        </pc:picChg>
        <pc:picChg chg="add mod modCrop">
          <ac:chgData name="Michal Nickel 2022 (N1075587)" userId="S::n1075587@my.ntu.ac.uk::c0ddba73-0678-4eed-a6aa-f404c8d89e3f" providerId="AD" clId="Web-{5121536E-F681-D59F-2BFA-B82D637C9F83}" dt="2024-02-14T18:04:03.220" v="125" actId="1076"/>
          <ac:picMkLst>
            <pc:docMk/>
            <pc:sldMk cId="3253204832" sldId="258"/>
            <ac:picMk id="17" creationId="{C1760312-D648-BE1E-2063-D595E98C0B9F}"/>
          </ac:picMkLst>
        </pc:picChg>
        <pc:picChg chg="add del mod modCrop">
          <ac:chgData name="Michal Nickel 2022 (N1075587)" userId="S::n1075587@my.ntu.ac.uk::c0ddba73-0678-4eed-a6aa-f404c8d89e3f" providerId="AD" clId="Web-{5121536E-F681-D59F-2BFA-B82D637C9F83}" dt="2024-02-14T18:12:55.966" v="139"/>
          <ac:picMkLst>
            <pc:docMk/>
            <pc:sldMk cId="3253204832" sldId="258"/>
            <ac:picMk id="18" creationId="{23D45258-CBCE-1B4E-78C8-EE87D8F583BA}"/>
          </ac:picMkLst>
        </pc:picChg>
        <pc:picChg chg="add mod modCrop">
          <ac:chgData name="Michal Nickel 2022 (N1075587)" userId="S::n1075587@my.ntu.ac.uk::c0ddba73-0678-4eed-a6aa-f404c8d89e3f" providerId="AD" clId="Web-{5121536E-F681-D59F-2BFA-B82D637C9F83}" dt="2024-02-14T18:13:52.499" v="150" actId="1076"/>
          <ac:picMkLst>
            <pc:docMk/>
            <pc:sldMk cId="3253204832" sldId="258"/>
            <ac:picMk id="19" creationId="{78938C3D-2B43-E6EC-3379-30DF84099490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del">
              <pc226:chgData name="Michal Nickel 2022 (N1075587)" userId="S::n1075587@my.ntu.ac.uk::c0ddba73-0678-4eed-a6aa-f404c8d89e3f" providerId="AD" clId="Web-{5121536E-F681-D59F-2BFA-B82D637C9F83}" dt="2024-02-14T18:13:56.780" v="151"/>
              <pc2:cmMkLst xmlns:pc2="http://schemas.microsoft.com/office/powerpoint/2019/9/main/command">
                <pc:docMk/>
                <pc:sldMk cId="3253204832" sldId="258"/>
                <pc2:cmMk id="{F8C977A8-5C5A-43A8-8838-D2D7D1DCC857}"/>
              </pc2:cmMkLst>
            </pc226:cmChg>
          </p:ext>
        </pc:extLst>
      </pc:sldChg>
    </pc:docChg>
  </pc:docChgLst>
  <pc:docChgLst>
    <pc:chgData name="Ahmad Batous 2022 (N1100084)" userId="S::n1100084@my.ntu.ac.uk::154206e1-ca39-4117-b404-ee1cdffe7546" providerId="AD" clId="Web-{FB13304C-B9F9-51D0-9909-4DD1E9E1CB33}"/>
    <pc:docChg chg="modSld">
      <pc:chgData name="Ahmad Batous 2022 (N1100084)" userId="S::n1100084@my.ntu.ac.uk::154206e1-ca39-4117-b404-ee1cdffe7546" providerId="AD" clId="Web-{FB13304C-B9F9-51D0-9909-4DD1E9E1CB33}" dt="2024-02-22T19:18:45.255" v="74" actId="1076"/>
      <pc:docMkLst>
        <pc:docMk/>
      </pc:docMkLst>
      <pc:sldChg chg="addSp delSp modSp">
        <pc:chgData name="Ahmad Batous 2022 (N1100084)" userId="S::n1100084@my.ntu.ac.uk::154206e1-ca39-4117-b404-ee1cdffe7546" providerId="AD" clId="Web-{FB13304C-B9F9-51D0-9909-4DD1E9E1CB33}" dt="2024-02-22T19:18:45.255" v="74" actId="1076"/>
        <pc:sldMkLst>
          <pc:docMk/>
          <pc:sldMk cId="1368808324" sldId="259"/>
        </pc:sldMkLst>
        <pc:picChg chg="mod">
          <ac:chgData name="Ahmad Batous 2022 (N1100084)" userId="S::n1100084@my.ntu.ac.uk::154206e1-ca39-4117-b404-ee1cdffe7546" providerId="AD" clId="Web-{FB13304C-B9F9-51D0-9909-4DD1E9E1CB33}" dt="2024-02-22T19:17:41.238" v="61" actId="1076"/>
          <ac:picMkLst>
            <pc:docMk/>
            <pc:sldMk cId="1368808324" sldId="259"/>
            <ac:picMk id="2" creationId="{A7341484-0D4F-A867-28A2-63F3C0B7B91C}"/>
          </ac:picMkLst>
        </pc:picChg>
        <pc:picChg chg="mod">
          <ac:chgData name="Ahmad Batous 2022 (N1100084)" userId="S::n1100084@my.ntu.ac.uk::154206e1-ca39-4117-b404-ee1cdffe7546" providerId="AD" clId="Web-{FB13304C-B9F9-51D0-9909-4DD1E9E1CB33}" dt="2024-02-22T19:17:14.753" v="56" actId="14100"/>
          <ac:picMkLst>
            <pc:docMk/>
            <pc:sldMk cId="1368808324" sldId="259"/>
            <ac:picMk id="7" creationId="{806F6D4B-9C9C-3670-E716-EB62B2A15E39}"/>
          </ac:picMkLst>
        </pc:picChg>
        <pc:picChg chg="mod">
          <ac:chgData name="Ahmad Batous 2022 (N1100084)" userId="S::n1100084@my.ntu.ac.uk::154206e1-ca39-4117-b404-ee1cdffe7546" providerId="AD" clId="Web-{FB13304C-B9F9-51D0-9909-4DD1E9E1CB33}" dt="2024-02-22T19:17:48.410" v="63" actId="1076"/>
          <ac:picMkLst>
            <pc:docMk/>
            <pc:sldMk cId="1368808324" sldId="259"/>
            <ac:picMk id="9" creationId="{61E758BA-6947-4C44-DC54-CCA853E613EB}"/>
          </ac:picMkLst>
        </pc:picChg>
        <pc:picChg chg="add mod">
          <ac:chgData name="Ahmad Batous 2022 (N1100084)" userId="S::n1100084@my.ntu.ac.uk::154206e1-ca39-4117-b404-ee1cdffe7546" providerId="AD" clId="Web-{FB13304C-B9F9-51D0-9909-4DD1E9E1CB33}" dt="2024-02-22T19:17:46.504" v="62" actId="1076"/>
          <ac:picMkLst>
            <pc:docMk/>
            <pc:sldMk cId="1368808324" sldId="259"/>
            <ac:picMk id="10" creationId="{28C43982-D445-CD8E-5B2A-4145CCB9A86F}"/>
          </ac:picMkLst>
        </pc:picChg>
        <pc:picChg chg="add mod">
          <ac:chgData name="Ahmad Batous 2022 (N1100084)" userId="S::n1100084@my.ntu.ac.uk::154206e1-ca39-4117-b404-ee1cdffe7546" providerId="AD" clId="Web-{FB13304C-B9F9-51D0-9909-4DD1E9E1CB33}" dt="2024-02-22T19:17:51.176" v="64" actId="1076"/>
          <ac:picMkLst>
            <pc:docMk/>
            <pc:sldMk cId="1368808324" sldId="259"/>
            <ac:picMk id="11" creationId="{03B5CE46-AEF2-385D-85FA-62B249AEBC31}"/>
          </ac:picMkLst>
        </pc:picChg>
        <pc:picChg chg="add mod">
          <ac:chgData name="Ahmad Batous 2022 (N1100084)" userId="S::n1100084@my.ntu.ac.uk::154206e1-ca39-4117-b404-ee1cdffe7546" providerId="AD" clId="Web-{FB13304C-B9F9-51D0-9909-4DD1E9E1CB33}" dt="2024-02-22T19:17:54.176" v="65" actId="1076"/>
          <ac:picMkLst>
            <pc:docMk/>
            <pc:sldMk cId="1368808324" sldId="259"/>
            <ac:picMk id="12" creationId="{4143FB80-EB91-54E2-1604-431F10126B4B}"/>
          </ac:picMkLst>
        </pc:picChg>
        <pc:picChg chg="add mod">
          <ac:chgData name="Ahmad Batous 2022 (N1100084)" userId="S::n1100084@my.ntu.ac.uk::154206e1-ca39-4117-b404-ee1cdffe7546" providerId="AD" clId="Web-{FB13304C-B9F9-51D0-9909-4DD1E9E1CB33}" dt="2024-02-22T19:18:45.255" v="74" actId="1076"/>
          <ac:picMkLst>
            <pc:docMk/>
            <pc:sldMk cId="1368808324" sldId="259"/>
            <ac:picMk id="13" creationId="{4E77331F-D4F3-042C-D704-A148F662EA33}"/>
          </ac:picMkLst>
        </pc:picChg>
        <pc:picChg chg="add mod">
          <ac:chgData name="Ahmad Batous 2022 (N1100084)" userId="S::n1100084@my.ntu.ac.uk::154206e1-ca39-4117-b404-ee1cdffe7546" providerId="AD" clId="Web-{FB13304C-B9F9-51D0-9909-4DD1E9E1CB33}" dt="2024-02-22T19:18:42.177" v="73" actId="1076"/>
          <ac:picMkLst>
            <pc:docMk/>
            <pc:sldMk cId="1368808324" sldId="259"/>
            <ac:picMk id="14" creationId="{1C59AA44-1A9E-C86C-D8E0-BC71AA2CFCAF}"/>
          </ac:picMkLst>
        </pc:picChg>
        <pc:picChg chg="add mod">
          <ac:chgData name="Ahmad Batous 2022 (N1100084)" userId="S::n1100084@my.ntu.ac.uk::154206e1-ca39-4117-b404-ee1cdffe7546" providerId="AD" clId="Web-{FB13304C-B9F9-51D0-9909-4DD1E9E1CB33}" dt="2024-02-22T19:18:38.130" v="71" actId="1076"/>
          <ac:picMkLst>
            <pc:docMk/>
            <pc:sldMk cId="1368808324" sldId="259"/>
            <ac:picMk id="15" creationId="{B435A50E-C5E7-A9C4-6E70-8A64D855FE04}"/>
          </ac:picMkLst>
        </pc:picChg>
        <pc:picChg chg="add mod">
          <ac:chgData name="Ahmad Batous 2022 (N1100084)" userId="S::n1100084@my.ntu.ac.uk::154206e1-ca39-4117-b404-ee1cdffe7546" providerId="AD" clId="Web-{FB13304C-B9F9-51D0-9909-4DD1E9E1CB33}" dt="2024-02-22T19:18:39.911" v="72" actId="1076"/>
          <ac:picMkLst>
            <pc:docMk/>
            <pc:sldMk cId="1368808324" sldId="259"/>
            <ac:picMk id="16" creationId="{9C1A13FD-6FEC-407F-CC92-141524ECBA75}"/>
          </ac:picMkLst>
        </pc:picChg>
        <pc:picChg chg="add del mod">
          <ac:chgData name="Ahmad Batous 2022 (N1100084)" userId="S::n1100084@my.ntu.ac.uk::154206e1-ca39-4117-b404-ee1cdffe7546" providerId="AD" clId="Web-{FB13304C-B9F9-51D0-9909-4DD1E9E1CB33}" dt="2024-02-22T19:15:18.937" v="49"/>
          <ac:picMkLst>
            <pc:docMk/>
            <pc:sldMk cId="1368808324" sldId="259"/>
            <ac:picMk id="17" creationId="{A12862FF-7D9D-501F-950A-FB334EEA0DE7}"/>
          </ac:picMkLst>
        </pc:picChg>
        <pc:picChg chg="add mod">
          <ac:chgData name="Ahmad Batous 2022 (N1100084)" userId="S::n1100084@my.ntu.ac.uk::154206e1-ca39-4117-b404-ee1cdffe7546" providerId="AD" clId="Web-{FB13304C-B9F9-51D0-9909-4DD1E9E1CB33}" dt="2024-02-22T19:16:59.768" v="54" actId="14100"/>
          <ac:picMkLst>
            <pc:docMk/>
            <pc:sldMk cId="1368808324" sldId="259"/>
            <ac:picMk id="18" creationId="{0E4955A0-F126-5CC2-90B5-0E370BB9BAD6}"/>
          </ac:picMkLst>
        </pc:picChg>
      </pc:sldChg>
    </pc:docChg>
  </pc:docChgLst>
</pc:chgInfo>
</file>

<file path=ppt/comments/modernComment_100_F5238079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85B90E73-D6FF-4D95-B13D-E2472AFCC12D}" authorId="{441DCF33-4332-EBDF-4F56-69D6450AC541}" created="2024-02-04T15:30:35.380">
    <pc:sldMkLst xmlns:pc="http://schemas.microsoft.com/office/powerpoint/2013/main/command">
      <pc:docMk/>
      <pc:sldMk cId="4112744569" sldId="256"/>
    </pc:sldMkLst>
    <p188:txBody>
      <a:bodyPr/>
      <a:lstStyle/>
      <a:p>
        <a:r>
          <a:rPr lang="en-US"/>
          <a:t>Home Page</a:t>
        </a:r>
      </a:p>
    </p188:txBody>
  </p188:cm>
</p188:cmLst>
</file>

<file path=ppt/comments/modernComment_102_C1E7F76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8DAB45CA-C5E4-4888-A51E-72495F07682D}" authorId="{441DCF33-4332-EBDF-4F56-69D6450AC541}" created="2024-02-13T11:33:47.793">
    <pc:sldMkLst xmlns:pc="http://schemas.microsoft.com/office/powerpoint/2013/main/command">
      <pc:docMk/>
      <pc:sldMk cId="3253204832" sldId="258"/>
    </pc:sldMkLst>
    <p188:txBody>
      <a:bodyPr/>
      <a:lstStyle/>
      <a:p>
        <a:r>
          <a:rPr lang="en-US"/>
          <a:t>News Article Page</a:t>
        </a:r>
      </a:p>
    </p188:txBody>
  </p188:cm>
</p188:cmLst>
</file>

<file path=ppt/comments/modernComment_103_51965B84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1517F8FB-9859-410E-AB47-1AE998FF8A35}" authorId="{441DCF33-4332-EBDF-4F56-69D6450AC541}" created="2024-02-14T20:46:36.790">
    <pc:sldMkLst xmlns:pc="http://schemas.microsoft.com/office/powerpoint/2013/main/command">
      <pc:docMk/>
      <pc:sldMk cId="1368808324" sldId="259"/>
    </pc:sldMkLst>
    <p188:txBody>
      <a:bodyPr/>
      <a:lstStyle/>
      <a:p>
        <a:r>
          <a:rPr lang="en-US"/>
          <a:t>Light Mode</a:t>
        </a:r>
      </a:p>
    </p188:txBody>
  </p188:cm>
</p188:cmLst>
</file>

<file path=ppt/comments/modernComment_104_B87A3967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708CA167-C287-423C-8CE4-8365FC0BA04D}" authorId="{441DCF33-4332-EBDF-4F56-69D6450AC541}" created="2024-02-24T14:02:23.659">
    <pc:sldMkLst xmlns:pc="http://schemas.microsoft.com/office/powerpoint/2013/main/command">
      <pc:docMk/>
      <pc:sldMk cId="3095017831" sldId="260"/>
    </pc:sldMkLst>
    <p188:txBody>
      <a:bodyPr/>
      <a:lstStyle/>
      <a:p>
        <a:r>
          <a:rPr lang="en-US"/>
          <a:t>My Account/ My Profile when user logs into their account</a:t>
        </a:r>
      </a:p>
    </p188:txBody>
  </p188:cm>
</p188:cmLst>
</file>

<file path=ppt/comments/modernComment_105_CAEAAC45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EF978300-5367-49B4-A6EC-74B419D4440E}" authorId="{441DCF33-4332-EBDF-4F56-69D6450AC541}" created="2024-02-23T14:25:11.441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3404377157" sldId="261"/>
      <ac:picMk id="4" creationId="{BE882B6F-4CF5-4C2F-8632-179C86874F19}"/>
    </ac:deMkLst>
    <p188:txBody>
      <a:bodyPr/>
      <a:lstStyle/>
      <a:p>
        <a:r>
          <a:rPr lang="en-US"/>
          <a:t>More Dropdown options
- BBC Food, BBC CBBC, BBC CBeebies Logos</a:t>
        </a:r>
      </a:p>
    </p188:txBody>
    <p188:extLst>
      <p:ext xmlns:p="http://schemas.openxmlformats.org/presentationml/2006/main" uri="{57CB4572-C831-44C2-8A1C-0ADB6CCDFE69}">
        <p223:reactions xmlns:p223="http://schemas.microsoft.com/office/powerpoint/2022/03/main">
          <p223:rxn type="👍">
            <p223:instance time="2024-02-23T16:16:10.235" authorId="{C67D3AE6-0ABF-0D0F-CD78-FD291E79CA5B}"/>
          </p223:rxn>
        </p223:reactions>
      </p:ext>
    </p188:extLst>
  </p188:cm>
  <p188:cm id="{C790A19E-FFB9-4F6E-B50C-2751701EF95D}" authorId="{441DCF33-4332-EBDF-4F56-69D6450AC541}" created="2024-02-24T11:43:46.455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3404377157" sldId="261"/>
      <ac:picMk id="7" creationId="{13B17F93-896A-CFC0-59D7-96F17447EBE0}"/>
    </ac:deMkLst>
    <p188:txBody>
      <a:bodyPr/>
      <a:lstStyle/>
      <a:p>
        <a:r>
          <a:rPr lang="en-US"/>
          <a:t>Hover Effect on Nav bar links</a:t>
        </a:r>
      </a:p>
    </p188:txBody>
  </p188:cm>
  <p188:cm id="{6BACC7C6-96CC-4DF6-AE6B-5BD08303D667}" authorId="{441DCF33-4332-EBDF-4F56-69D6450AC541}" created="2024-02-24T11:44:15.879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3404377157" sldId="261"/>
      <ac:picMk id="9" creationId="{866A9CE4-8399-154A-9215-265004D6D534}"/>
    </ac:deMkLst>
    <p188:txBody>
      <a:bodyPr/>
      <a:lstStyle/>
      <a:p>
        <a:r>
          <a:rPr lang="en-US"/>
          <a:t>Number of Notifications appeared. Would appear if user is logged in. On click would open a dropdown</a:t>
        </a:r>
      </a:p>
    </p188:txBody>
  </p188:cm>
  <p188:cm id="{239103F5-AF6D-4837-8501-DEFF80783CEB}" authorId="{441DCF33-4332-EBDF-4F56-69D6450AC541}" created="2024-02-24T11:44:33.943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3404377157" sldId="261"/>
      <ac:picMk id="5" creationId="{FBFA97AA-8988-1C48-BF5E-3C44F3A0E620}"/>
    </ac:deMkLst>
    <p188:txBody>
      <a:bodyPr/>
      <a:lstStyle/>
      <a:p>
        <a:r>
          <a:rPr lang="en-US"/>
          <a:t>Hover Effect on Nav Bar</a:t>
        </a:r>
      </a:p>
    </p188:txBody>
  </p188:cm>
  <p188:cm id="{E40DB134-50D3-47DE-BD31-D8EFA41BE06E}" authorId="{441DCF33-4332-EBDF-4F56-69D6450AC541}" created="2024-02-24T11:44:54.881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3404377157" sldId="261"/>
      <ac:picMk id="11" creationId="{B196CB75-795D-7A1C-B855-357A993F93A0}"/>
    </ac:deMkLst>
    <p188:txBody>
      <a:bodyPr/>
      <a:lstStyle/>
      <a:p>
        <a:r>
          <a:rPr lang="en-US"/>
          <a:t>On-click of the notifications button a dropdown will appear list listing the most recent notifications. The unread ones have a green bar on the side. Each one can be clicked on to redirect the user to the corresponding news page or function. Daily/ Weekly/ Monthly Recommendations appear here based on User's preferences, these are set on account page/ data collected over a period of time. Account recommendations</a:t>
        </a:r>
      </a:p>
    </p188:txBody>
  </p188:cm>
</p188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995312"/>
            <a:ext cx="5829300" cy="4244622"/>
          </a:xfrm>
        </p:spPr>
        <p:txBody>
          <a:bodyPr anchor="b"/>
          <a:lstStyle>
            <a:lvl1pPr algn="ctr">
              <a:defRPr sz="3375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6403623"/>
            <a:ext cx="5143500" cy="2943577"/>
          </a:xfrm>
        </p:spPr>
        <p:txBody>
          <a:bodyPr/>
          <a:lstStyle>
            <a:lvl1pPr marL="0" indent="0" algn="ctr">
              <a:buNone/>
              <a:defRPr sz="1350"/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4146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6799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649111"/>
            <a:ext cx="1478756" cy="10332156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649111"/>
            <a:ext cx="4350544" cy="1033215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93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1830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3039537"/>
            <a:ext cx="5915025" cy="5071532"/>
          </a:xfrm>
        </p:spPr>
        <p:txBody>
          <a:bodyPr anchor="b"/>
          <a:lstStyle>
            <a:lvl1pPr>
              <a:defRPr sz="3375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8159048"/>
            <a:ext cx="5915025" cy="2666999"/>
          </a:xfrm>
        </p:spPr>
        <p:txBody>
          <a:bodyPr/>
          <a:lstStyle>
            <a:lvl1pPr marL="0" indent="0">
              <a:buNone/>
              <a:defRPr sz="1350">
                <a:solidFill>
                  <a:schemeClr val="tx1"/>
                </a:solidFill>
              </a:defRPr>
            </a:lvl1pPr>
            <a:lvl2pPr marL="257175" indent="0">
              <a:buNone/>
              <a:defRPr sz="1125">
                <a:solidFill>
                  <a:schemeClr val="tx1">
                    <a:tint val="75000"/>
                  </a:schemeClr>
                </a:solidFill>
              </a:defRPr>
            </a:lvl2pPr>
            <a:lvl3pPr marL="514350" indent="0">
              <a:buNone/>
              <a:defRPr sz="1013">
                <a:solidFill>
                  <a:schemeClr val="tx1">
                    <a:tint val="75000"/>
                  </a:schemeClr>
                </a:solidFill>
              </a:defRPr>
            </a:lvl3pPr>
            <a:lvl4pPr marL="77152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4pPr>
            <a:lvl5pPr marL="102870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5pPr>
            <a:lvl6pPr marL="128587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6pPr>
            <a:lvl7pPr marL="154305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7pPr>
            <a:lvl8pPr marL="180022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8pPr>
            <a:lvl9pPr marL="205740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2282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3245556"/>
            <a:ext cx="2914650" cy="77357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3245556"/>
            <a:ext cx="2914650" cy="77357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372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49114"/>
            <a:ext cx="5915025" cy="23565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988734"/>
            <a:ext cx="2901255" cy="1464732"/>
          </a:xfrm>
        </p:spPr>
        <p:txBody>
          <a:bodyPr anchor="b"/>
          <a:lstStyle>
            <a:lvl1pPr marL="0" indent="0">
              <a:buNone/>
              <a:defRPr sz="135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4453467"/>
            <a:ext cx="2901255" cy="65503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988734"/>
            <a:ext cx="2915543" cy="1464732"/>
          </a:xfrm>
        </p:spPr>
        <p:txBody>
          <a:bodyPr anchor="b"/>
          <a:lstStyle>
            <a:lvl1pPr marL="0" indent="0">
              <a:buNone/>
              <a:defRPr sz="135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4453467"/>
            <a:ext cx="2915543" cy="65503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2/24/2024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6210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2/24/2024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2653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2/24/2024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29098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812800"/>
            <a:ext cx="2211884" cy="2844800"/>
          </a:xfrm>
        </p:spPr>
        <p:txBody>
          <a:bodyPr anchor="b"/>
          <a:lstStyle>
            <a:lvl1pPr>
              <a:defRPr sz="1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755425"/>
            <a:ext cx="3471863" cy="8664222"/>
          </a:xfrm>
        </p:spPr>
        <p:txBody>
          <a:bodyPr/>
          <a:lstStyle>
            <a:lvl1pPr>
              <a:defRPr sz="1800"/>
            </a:lvl1pPr>
            <a:lvl2pPr>
              <a:defRPr sz="1575"/>
            </a:lvl2pPr>
            <a:lvl3pPr>
              <a:defRPr sz="1350"/>
            </a:lvl3pPr>
            <a:lvl4pPr>
              <a:defRPr sz="1125"/>
            </a:lvl4pPr>
            <a:lvl5pPr>
              <a:defRPr sz="1125"/>
            </a:lvl5pPr>
            <a:lvl6pPr>
              <a:defRPr sz="1125"/>
            </a:lvl6pPr>
            <a:lvl7pPr>
              <a:defRPr sz="1125"/>
            </a:lvl7pPr>
            <a:lvl8pPr>
              <a:defRPr sz="1125"/>
            </a:lvl8pPr>
            <a:lvl9pPr>
              <a:defRPr sz="112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3657600"/>
            <a:ext cx="2211884" cy="6776156"/>
          </a:xfrm>
        </p:spPr>
        <p:txBody>
          <a:bodyPr/>
          <a:lstStyle>
            <a:lvl1pPr marL="0" indent="0">
              <a:buNone/>
              <a:defRPr sz="900"/>
            </a:lvl1pPr>
            <a:lvl2pPr marL="257175" indent="0">
              <a:buNone/>
              <a:defRPr sz="788"/>
            </a:lvl2pPr>
            <a:lvl3pPr marL="514350" indent="0">
              <a:buNone/>
              <a:defRPr sz="675"/>
            </a:lvl3pPr>
            <a:lvl4pPr marL="771525" indent="0">
              <a:buNone/>
              <a:defRPr sz="563"/>
            </a:lvl4pPr>
            <a:lvl5pPr marL="1028700" indent="0">
              <a:buNone/>
              <a:defRPr sz="563"/>
            </a:lvl5pPr>
            <a:lvl6pPr marL="1285875" indent="0">
              <a:buNone/>
              <a:defRPr sz="563"/>
            </a:lvl6pPr>
            <a:lvl7pPr marL="1543050" indent="0">
              <a:buNone/>
              <a:defRPr sz="563"/>
            </a:lvl7pPr>
            <a:lvl8pPr marL="1800225" indent="0">
              <a:buNone/>
              <a:defRPr sz="563"/>
            </a:lvl8pPr>
            <a:lvl9pPr marL="2057400" indent="0">
              <a:buNone/>
              <a:defRPr sz="56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9041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812800"/>
            <a:ext cx="2211884" cy="2844800"/>
          </a:xfrm>
        </p:spPr>
        <p:txBody>
          <a:bodyPr anchor="b"/>
          <a:lstStyle>
            <a:lvl1pPr>
              <a:defRPr sz="1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755425"/>
            <a:ext cx="3471863" cy="8664222"/>
          </a:xfrm>
        </p:spPr>
        <p:txBody>
          <a:bodyPr anchor="t"/>
          <a:lstStyle>
            <a:lvl1pPr marL="0" indent="0">
              <a:buNone/>
              <a:defRPr sz="1800"/>
            </a:lvl1pPr>
            <a:lvl2pPr marL="257175" indent="0">
              <a:buNone/>
              <a:defRPr sz="1575"/>
            </a:lvl2pPr>
            <a:lvl3pPr marL="514350" indent="0">
              <a:buNone/>
              <a:defRPr sz="1350"/>
            </a:lvl3pPr>
            <a:lvl4pPr marL="771525" indent="0">
              <a:buNone/>
              <a:defRPr sz="1125"/>
            </a:lvl4pPr>
            <a:lvl5pPr marL="1028700" indent="0">
              <a:buNone/>
              <a:defRPr sz="1125"/>
            </a:lvl5pPr>
            <a:lvl6pPr marL="1285875" indent="0">
              <a:buNone/>
              <a:defRPr sz="1125"/>
            </a:lvl6pPr>
            <a:lvl7pPr marL="1543050" indent="0">
              <a:buNone/>
              <a:defRPr sz="1125"/>
            </a:lvl7pPr>
            <a:lvl8pPr marL="1800225" indent="0">
              <a:buNone/>
              <a:defRPr sz="1125"/>
            </a:lvl8pPr>
            <a:lvl9pPr marL="2057400" indent="0">
              <a:buNone/>
              <a:defRPr sz="1125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3657600"/>
            <a:ext cx="2211884" cy="6776156"/>
          </a:xfrm>
        </p:spPr>
        <p:txBody>
          <a:bodyPr/>
          <a:lstStyle>
            <a:lvl1pPr marL="0" indent="0">
              <a:buNone/>
              <a:defRPr sz="900"/>
            </a:lvl1pPr>
            <a:lvl2pPr marL="257175" indent="0">
              <a:buNone/>
              <a:defRPr sz="788"/>
            </a:lvl2pPr>
            <a:lvl3pPr marL="514350" indent="0">
              <a:buNone/>
              <a:defRPr sz="675"/>
            </a:lvl3pPr>
            <a:lvl4pPr marL="771525" indent="0">
              <a:buNone/>
              <a:defRPr sz="563"/>
            </a:lvl4pPr>
            <a:lvl5pPr marL="1028700" indent="0">
              <a:buNone/>
              <a:defRPr sz="563"/>
            </a:lvl5pPr>
            <a:lvl6pPr marL="1285875" indent="0">
              <a:buNone/>
              <a:defRPr sz="563"/>
            </a:lvl6pPr>
            <a:lvl7pPr marL="1543050" indent="0">
              <a:buNone/>
              <a:defRPr sz="563"/>
            </a:lvl7pPr>
            <a:lvl8pPr marL="1800225" indent="0">
              <a:buNone/>
              <a:defRPr sz="563"/>
            </a:lvl8pPr>
            <a:lvl9pPr marL="2057400" indent="0">
              <a:buNone/>
              <a:defRPr sz="56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827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649114"/>
            <a:ext cx="5915025" cy="23565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3245556"/>
            <a:ext cx="5915025" cy="77357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11300181"/>
            <a:ext cx="1543050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2/24/2024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11300181"/>
            <a:ext cx="2314575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11300181"/>
            <a:ext cx="1543050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814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" Type="http://schemas.microsoft.com/office/2018/10/relationships/comments" Target="../comments/modernComment_100_F5238079.xml"/><Relationship Id="rId16" Type="http://schemas.openxmlformats.org/officeDocument/2006/relationships/image" Target="../media/image14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13" Type="http://schemas.openxmlformats.org/officeDocument/2006/relationships/image" Target="../media/image28.png"/><Relationship Id="rId18" Type="http://schemas.openxmlformats.org/officeDocument/2006/relationships/image" Target="../media/image3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17" Type="http://schemas.openxmlformats.org/officeDocument/2006/relationships/image" Target="../media/image32.png"/><Relationship Id="rId2" Type="http://schemas.microsoft.com/office/2018/10/relationships/comments" Target="../comments/modernComment_103_51965B84.xml"/><Relationship Id="rId16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jpe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5" Type="http://schemas.openxmlformats.org/officeDocument/2006/relationships/image" Target="../media/image3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Relationship Id="rId14" Type="http://schemas.openxmlformats.org/officeDocument/2006/relationships/image" Target="../media/image2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png"/><Relationship Id="rId3" Type="http://schemas.openxmlformats.org/officeDocument/2006/relationships/image" Target="../media/image2.png"/><Relationship Id="rId7" Type="http://schemas.openxmlformats.org/officeDocument/2006/relationships/image" Target="../media/image35.png"/><Relationship Id="rId12" Type="http://schemas.openxmlformats.org/officeDocument/2006/relationships/image" Target="../media/image40.png"/><Relationship Id="rId2" Type="http://schemas.microsoft.com/office/2018/10/relationships/comments" Target="../comments/modernComment_102_C1E7F760.xml"/><Relationship Id="rId16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14.jpeg"/><Relationship Id="rId15" Type="http://schemas.openxmlformats.org/officeDocument/2006/relationships/image" Target="../media/image43.png"/><Relationship Id="rId10" Type="http://schemas.openxmlformats.org/officeDocument/2006/relationships/image" Target="../media/image38.png"/><Relationship Id="rId4" Type="http://schemas.openxmlformats.org/officeDocument/2006/relationships/image" Target="../media/image1.jpeg"/><Relationship Id="rId9" Type="http://schemas.openxmlformats.org/officeDocument/2006/relationships/image" Target="../media/image37.png"/><Relationship Id="rId14" Type="http://schemas.openxmlformats.org/officeDocument/2006/relationships/image" Target="../media/image4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14.jpeg"/><Relationship Id="rId2" Type="http://schemas.microsoft.com/office/2018/10/relationships/comments" Target="../comments/modernComment_104_B87A396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image" Target="../media/image2.png"/><Relationship Id="rId4" Type="http://schemas.openxmlformats.org/officeDocument/2006/relationships/image" Target="../media/image4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microsoft.com/office/2018/10/relationships/comments" Target="../comments/modernComment_105_CAEAAC4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88D25F0D-271E-635E-FC23-4523D706296B}"/>
              </a:ext>
            </a:extLst>
          </p:cNvPr>
          <p:cNvSpPr/>
          <p:nvPr/>
        </p:nvSpPr>
        <p:spPr>
          <a:xfrm>
            <a:off x="0" y="673393"/>
            <a:ext cx="6867896" cy="1151515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645FC3-0F24-FDED-4C96-24B21903E0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672494"/>
            <a:ext cx="6858000" cy="267056"/>
          </a:xfrm>
          <a:prstGeom prst="rect">
            <a:avLst/>
          </a:prstGeom>
        </p:spPr>
      </p:pic>
      <p:pic>
        <p:nvPicPr>
          <p:cNvPr id="9" name="Picture 8" descr="A logo for a sports company&#10;&#10;Description automatically generated">
            <a:extLst>
              <a:ext uri="{FF2B5EF4-FFF2-40B4-BE49-F238E27FC236}">
                <a16:creationId xmlns:a16="http://schemas.microsoft.com/office/drawing/2014/main" id="{14A8C45F-8B45-E5DE-8129-3A798145D5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762" y="1901"/>
            <a:ext cx="6874008" cy="671112"/>
          </a:xfrm>
          <a:prstGeom prst="rect">
            <a:avLst/>
          </a:prstGeom>
        </p:spPr>
      </p:pic>
      <p:pic>
        <p:nvPicPr>
          <p:cNvPr id="7" name="Picture 6" descr="A person in a suit&#10;&#10;Description automatically generated">
            <a:extLst>
              <a:ext uri="{FF2B5EF4-FFF2-40B4-BE49-F238E27FC236}">
                <a16:creationId xmlns:a16="http://schemas.microsoft.com/office/drawing/2014/main" id="{B741CF15-3ECF-E48B-04F3-9B760E24E4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592" y="970817"/>
            <a:ext cx="5597164" cy="2525008"/>
          </a:xfrm>
          <a:prstGeom prst="rect">
            <a:avLst/>
          </a:prstGeom>
        </p:spPr>
      </p:pic>
      <p:pic>
        <p:nvPicPr>
          <p:cNvPr id="27" name="Picture 26" descr="A screenshot of a person&#10;&#10;Description automatically generated">
            <a:extLst>
              <a:ext uri="{FF2B5EF4-FFF2-40B4-BE49-F238E27FC236}">
                <a16:creationId xmlns:a16="http://schemas.microsoft.com/office/drawing/2014/main" id="{9F434745-4A5E-0B0E-9558-A65A281DF0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6484" y="3469063"/>
            <a:ext cx="1284402" cy="1561708"/>
          </a:xfrm>
          <a:prstGeom prst="rect">
            <a:avLst/>
          </a:prstGeom>
        </p:spPr>
      </p:pic>
      <p:pic>
        <p:nvPicPr>
          <p:cNvPr id="4" name="Picture 3" descr="Two women sitting at a table&#10;&#10;Description automatically generated">
            <a:extLst>
              <a:ext uri="{FF2B5EF4-FFF2-40B4-BE49-F238E27FC236}">
                <a16:creationId xmlns:a16="http://schemas.microsoft.com/office/drawing/2014/main" id="{69DE9499-9B10-B605-655F-A04A4A4D18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15522" y="3471954"/>
            <a:ext cx="1283874" cy="1559859"/>
          </a:xfrm>
          <a:prstGeom prst="rect">
            <a:avLst/>
          </a:prstGeom>
        </p:spPr>
      </p:pic>
      <p:pic>
        <p:nvPicPr>
          <p:cNvPr id="13" name="Picture 12" descr="A white car with black roof&#10;&#10;Description automatically generated">
            <a:extLst>
              <a:ext uri="{FF2B5EF4-FFF2-40B4-BE49-F238E27FC236}">
                <a16:creationId xmlns:a16="http://schemas.microsoft.com/office/drawing/2014/main" id="{92C0740D-1DCB-B2FD-C2F3-C5064D76A5D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24003" y="3471386"/>
            <a:ext cx="1290278" cy="1559859"/>
          </a:xfrm>
          <a:prstGeom prst="rect">
            <a:avLst/>
          </a:prstGeom>
        </p:spPr>
      </p:pic>
      <p:pic>
        <p:nvPicPr>
          <p:cNvPr id="17" name="Picture 16" descr="A screenshot of a computer&#10;&#10;Description automatically generated">
            <a:extLst>
              <a:ext uri="{FF2B5EF4-FFF2-40B4-BE49-F238E27FC236}">
                <a16:creationId xmlns:a16="http://schemas.microsoft.com/office/drawing/2014/main" id="{D8638871-ABCB-F485-1E43-8635154F018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37133" y="3473607"/>
            <a:ext cx="1283874" cy="1553456"/>
          </a:xfrm>
          <a:prstGeom prst="rect">
            <a:avLst/>
          </a:prstGeom>
        </p:spPr>
      </p:pic>
      <p:pic>
        <p:nvPicPr>
          <p:cNvPr id="22" name="Picture 21" descr="A screenshot of a video&#10;&#10;Description automatically generated">
            <a:extLst>
              <a:ext uri="{FF2B5EF4-FFF2-40B4-BE49-F238E27FC236}">
                <a16:creationId xmlns:a16="http://schemas.microsoft.com/office/drawing/2014/main" id="{2A712E04-8E14-B562-01C6-B70F63CA258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5377" y="5067712"/>
            <a:ext cx="1277471" cy="1553456"/>
          </a:xfrm>
          <a:prstGeom prst="rect">
            <a:avLst/>
          </a:prstGeom>
        </p:spPr>
      </p:pic>
      <p:pic>
        <p:nvPicPr>
          <p:cNvPr id="23" name="Picture 22" descr="A group of people sitting at desks&#10;&#10;Description automatically generated">
            <a:extLst>
              <a:ext uri="{FF2B5EF4-FFF2-40B4-BE49-F238E27FC236}">
                <a16:creationId xmlns:a16="http://schemas.microsoft.com/office/drawing/2014/main" id="{E56F2CAF-CD20-EFE1-B066-66569468980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14574" y="5067261"/>
            <a:ext cx="1283874" cy="1553456"/>
          </a:xfrm>
          <a:prstGeom prst="rect">
            <a:avLst/>
          </a:prstGeom>
        </p:spPr>
      </p:pic>
      <p:pic>
        <p:nvPicPr>
          <p:cNvPr id="24" name="Picture 23" descr="A person with a black nose and a blue shirt&#10;&#10;Description automatically generated">
            <a:extLst>
              <a:ext uri="{FF2B5EF4-FFF2-40B4-BE49-F238E27FC236}">
                <a16:creationId xmlns:a16="http://schemas.microsoft.com/office/drawing/2014/main" id="{39ECE327-88D6-D6C0-FB10-EE81073D17E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620015" y="5066873"/>
            <a:ext cx="1303085" cy="1559860"/>
          </a:xfrm>
          <a:prstGeom prst="rect">
            <a:avLst/>
          </a:prstGeom>
        </p:spPr>
      </p:pic>
      <p:pic>
        <p:nvPicPr>
          <p:cNvPr id="29" name="Picture 28" descr="A car driving through water&#10;&#10;Description automatically generated">
            <a:extLst>
              <a:ext uri="{FF2B5EF4-FFF2-40B4-BE49-F238E27FC236}">
                <a16:creationId xmlns:a16="http://schemas.microsoft.com/office/drawing/2014/main" id="{D0B96F08-493C-2D25-7A9B-666E7CEDF65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035544" y="5075799"/>
            <a:ext cx="1283875" cy="1559859"/>
          </a:xfrm>
          <a:prstGeom prst="rect">
            <a:avLst/>
          </a:prstGeom>
        </p:spPr>
      </p:pic>
      <p:pic>
        <p:nvPicPr>
          <p:cNvPr id="10" name="Picture 9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8BBA5A81-8F23-64C3-27C8-48ED9D5ED0C5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-110" t="11538" r="377" b="45385"/>
          <a:stretch/>
        </p:blipFill>
        <p:spPr>
          <a:xfrm>
            <a:off x="815376" y="6663674"/>
            <a:ext cx="5499613" cy="936791"/>
          </a:xfrm>
          <a:prstGeom prst="rect">
            <a:avLst/>
          </a:prstGeom>
        </p:spPr>
      </p:pic>
      <p:pic>
        <p:nvPicPr>
          <p:cNvPr id="12" name="Picture 11" descr="A group of pictures of people">
            <a:extLst>
              <a:ext uri="{FF2B5EF4-FFF2-40B4-BE49-F238E27FC236}">
                <a16:creationId xmlns:a16="http://schemas.microsoft.com/office/drawing/2014/main" id="{7AD1C45A-934D-CD00-8138-636ECBEEAA1F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0" r="910" b="44739"/>
          <a:stretch/>
        </p:blipFill>
        <p:spPr>
          <a:xfrm>
            <a:off x="866365" y="7561120"/>
            <a:ext cx="5448624" cy="1813756"/>
          </a:xfrm>
          <a:prstGeom prst="rect">
            <a:avLst/>
          </a:prstGeom>
        </p:spPr>
      </p:pic>
      <p:pic>
        <p:nvPicPr>
          <p:cNvPr id="14" name="Picture 13" descr="A screenshot of a black screen&#10;&#10;Description automatically generated">
            <a:extLst>
              <a:ext uri="{FF2B5EF4-FFF2-40B4-BE49-F238E27FC236}">
                <a16:creationId xmlns:a16="http://schemas.microsoft.com/office/drawing/2014/main" id="{7447A738-076A-5849-4934-21053270B24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-13293" y="12196990"/>
            <a:ext cx="6857999" cy="2665688"/>
          </a:xfrm>
          <a:prstGeom prst="rect">
            <a:avLst/>
          </a:prstGeom>
        </p:spPr>
      </p:pic>
      <p:pic>
        <p:nvPicPr>
          <p:cNvPr id="2" name="Picture 1" descr="A screenshot of a black screen&#10;&#10;Description automatically generated">
            <a:extLst>
              <a:ext uri="{FF2B5EF4-FFF2-40B4-BE49-F238E27FC236}">
                <a16:creationId xmlns:a16="http://schemas.microsoft.com/office/drawing/2014/main" id="{81452A03-2E28-25AE-10C0-6EFAD3180588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l="1855" t="5555" r="2409" b="51515"/>
          <a:stretch/>
        </p:blipFill>
        <p:spPr>
          <a:xfrm>
            <a:off x="894386" y="11135354"/>
            <a:ext cx="5457907" cy="958165"/>
          </a:xfrm>
          <a:prstGeom prst="rect">
            <a:avLst/>
          </a:prstGeom>
        </p:spPr>
      </p:pic>
      <p:pic>
        <p:nvPicPr>
          <p:cNvPr id="11" name="Picture 10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61BDBB46-6700-F56C-3F55-3DC45A7B64CD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t="13761" b="21101"/>
          <a:stretch/>
        </p:blipFill>
        <p:spPr>
          <a:xfrm>
            <a:off x="817306" y="9408338"/>
            <a:ext cx="5592097" cy="1720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744569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ell phone&#10;&#10;Description automatically generated">
            <a:extLst>
              <a:ext uri="{FF2B5EF4-FFF2-40B4-BE49-F238E27FC236}">
                <a16:creationId xmlns:a16="http://schemas.microsoft.com/office/drawing/2014/main" id="{8D179816-CA81-3E1C-C16F-6516A95BDC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4190" y="-3194"/>
            <a:ext cx="2118993" cy="1219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1422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erson in a suit&#10;&#10;Description automatically generated">
            <a:extLst>
              <a:ext uri="{FF2B5EF4-FFF2-40B4-BE49-F238E27FC236}">
                <a16:creationId xmlns:a16="http://schemas.microsoft.com/office/drawing/2014/main" id="{A7341484-0D4F-A867-28A2-63F3C0B7B91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25" t="5660" r="283" b="6289"/>
          <a:stretch/>
        </p:blipFill>
        <p:spPr>
          <a:xfrm>
            <a:off x="368236" y="1309186"/>
            <a:ext cx="5941801" cy="2277560"/>
          </a:xfrm>
          <a:prstGeom prst="rect">
            <a:avLst/>
          </a:prstGeom>
        </p:spPr>
      </p:pic>
      <p:pic>
        <p:nvPicPr>
          <p:cNvPr id="3" name="Picture 2" descr="A screenshot of a black background&#10;&#10;Description automatically generated">
            <a:extLst>
              <a:ext uri="{FF2B5EF4-FFF2-40B4-BE49-F238E27FC236}">
                <a16:creationId xmlns:a16="http://schemas.microsoft.com/office/drawing/2014/main" id="{959A2DE0-845B-3763-9650-9FD0F471B04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345" r="2928" b="53107"/>
          <a:stretch/>
        </p:blipFill>
        <p:spPr>
          <a:xfrm>
            <a:off x="370822" y="11238881"/>
            <a:ext cx="5938961" cy="957671"/>
          </a:xfrm>
          <a:prstGeom prst="rect">
            <a:avLst/>
          </a:prstGeom>
        </p:spPr>
      </p:pic>
      <p:pic>
        <p:nvPicPr>
          <p:cNvPr id="4" name="Picture 3" descr="A group of images of people and sports items&#10;&#10;Description automatically generated">
            <a:extLst>
              <a:ext uri="{FF2B5EF4-FFF2-40B4-BE49-F238E27FC236}">
                <a16:creationId xmlns:a16="http://schemas.microsoft.com/office/drawing/2014/main" id="{91542A5B-950B-13B7-50F3-12FE50FC874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13" t="4217" r="483" b="46385"/>
          <a:stretch/>
        </p:blipFill>
        <p:spPr>
          <a:xfrm>
            <a:off x="359577" y="7932646"/>
            <a:ext cx="5938241" cy="1672020"/>
          </a:xfrm>
          <a:prstGeom prst="rect">
            <a:avLst/>
          </a:prstGeom>
        </p:spPr>
      </p:pic>
      <p:pic>
        <p:nvPicPr>
          <p:cNvPr id="5" name="Picture 4" descr="A white rectangular object with black text&#10;&#10;Description automatically generated">
            <a:extLst>
              <a:ext uri="{FF2B5EF4-FFF2-40B4-BE49-F238E27FC236}">
                <a16:creationId xmlns:a16="http://schemas.microsoft.com/office/drawing/2014/main" id="{54DC1FC6-DFBC-6D69-352F-1024AEB11B5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5200" r="2198" b="22400"/>
          <a:stretch/>
        </p:blipFill>
        <p:spPr>
          <a:xfrm>
            <a:off x="358524" y="9754030"/>
            <a:ext cx="5927674" cy="13169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3786396-74CB-E494-A1DE-EF8CEA4B9E6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806" t="12414" r="538" b="46207"/>
          <a:stretch/>
        </p:blipFill>
        <p:spPr>
          <a:xfrm>
            <a:off x="359577" y="6872157"/>
            <a:ext cx="5947563" cy="972480"/>
          </a:xfrm>
          <a:prstGeom prst="rect">
            <a:avLst/>
          </a:prstGeom>
        </p:spPr>
      </p:pic>
      <p:pic>
        <p:nvPicPr>
          <p:cNvPr id="7" name="Picture 6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806F6D4B-9C9C-3670-E716-EB62B2A15E3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74" y="698947"/>
            <a:ext cx="6848103" cy="281969"/>
          </a:xfrm>
          <a:prstGeom prst="rect">
            <a:avLst/>
          </a:prstGeom>
        </p:spPr>
      </p:pic>
      <p:pic>
        <p:nvPicPr>
          <p:cNvPr id="8" name="Picture 7" descr="A screenshot of a black screen&#10;&#10;Description automatically generated">
            <a:extLst>
              <a:ext uri="{FF2B5EF4-FFF2-40B4-BE49-F238E27FC236}">
                <a16:creationId xmlns:a16="http://schemas.microsoft.com/office/drawing/2014/main" id="{EE1FA5BE-90A8-0870-BE9C-F64E47D8997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90" y="12172407"/>
            <a:ext cx="6849895" cy="2632302"/>
          </a:xfrm>
          <a:prstGeom prst="rect">
            <a:avLst/>
          </a:prstGeom>
        </p:spPr>
      </p:pic>
      <p:pic>
        <p:nvPicPr>
          <p:cNvPr id="9" name="Picture 8" descr="A screenshot of two women&#10;&#10;Description automatically generated">
            <a:extLst>
              <a:ext uri="{FF2B5EF4-FFF2-40B4-BE49-F238E27FC236}">
                <a16:creationId xmlns:a16="http://schemas.microsoft.com/office/drawing/2014/main" id="{61E758BA-6947-4C44-DC54-CCA853E613E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78330" y="3730584"/>
            <a:ext cx="1240972" cy="1491345"/>
          </a:xfrm>
          <a:prstGeom prst="rect">
            <a:avLst/>
          </a:prstGeom>
        </p:spPr>
      </p:pic>
      <p:pic>
        <p:nvPicPr>
          <p:cNvPr id="10" name="Picture 9" descr="A screenshot of a person smiling&#10;&#10;Description automatically generated">
            <a:extLst>
              <a:ext uri="{FF2B5EF4-FFF2-40B4-BE49-F238E27FC236}">
                <a16:creationId xmlns:a16="http://schemas.microsoft.com/office/drawing/2014/main" id="{28C43982-D445-CD8E-5B2A-4145CCB9A86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5637" y="3726873"/>
            <a:ext cx="1264228" cy="1517073"/>
          </a:xfrm>
          <a:prstGeom prst="rect">
            <a:avLst/>
          </a:prstGeom>
        </p:spPr>
      </p:pic>
      <p:pic>
        <p:nvPicPr>
          <p:cNvPr id="11" name="Picture 10" descr="A white car with a black roof&#10;&#10;Description automatically generated">
            <a:extLst>
              <a:ext uri="{FF2B5EF4-FFF2-40B4-BE49-F238E27FC236}">
                <a16:creationId xmlns:a16="http://schemas.microsoft.com/office/drawing/2014/main" id="{03B5CE46-AEF2-385D-85FA-62B249AEBC3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091294" y="3744191"/>
            <a:ext cx="1402774" cy="1517074"/>
          </a:xfrm>
          <a:prstGeom prst="rect">
            <a:avLst/>
          </a:prstGeom>
        </p:spPr>
      </p:pic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4143FB80-EB91-54E2-1604-431F10126B4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667249" y="3744191"/>
            <a:ext cx="1281546" cy="1517073"/>
          </a:xfrm>
          <a:prstGeom prst="rect">
            <a:avLst/>
          </a:prstGeom>
        </p:spPr>
      </p:pic>
      <p:pic>
        <p:nvPicPr>
          <p:cNvPr id="13" name="Picture 12" descr="A person with red hair and a person with her mouth open&#10;&#10;Description automatically generated">
            <a:extLst>
              <a:ext uri="{FF2B5EF4-FFF2-40B4-BE49-F238E27FC236}">
                <a16:creationId xmlns:a16="http://schemas.microsoft.com/office/drawing/2014/main" id="{4E77331F-D4F3-042C-D704-A148F662EA3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13039" y="5291570"/>
            <a:ext cx="1228725" cy="1352550"/>
          </a:xfrm>
          <a:prstGeom prst="rect">
            <a:avLst/>
          </a:prstGeom>
        </p:spPr>
      </p:pic>
      <p:pic>
        <p:nvPicPr>
          <p:cNvPr id="14" name="Picture 13" descr="A group of people sitting at desks&#10;&#10;Description automatically generated">
            <a:extLst>
              <a:ext uri="{FF2B5EF4-FFF2-40B4-BE49-F238E27FC236}">
                <a16:creationId xmlns:a16="http://schemas.microsoft.com/office/drawing/2014/main" id="{1C59AA44-1A9E-C86C-D8E0-BC71AA2CFCA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776845" y="5289838"/>
            <a:ext cx="1152525" cy="1352550"/>
          </a:xfrm>
          <a:prstGeom prst="rect">
            <a:avLst/>
          </a:prstGeom>
        </p:spPr>
      </p:pic>
      <p:pic>
        <p:nvPicPr>
          <p:cNvPr id="15" name="Picture 14" descr="A person with a black face and a blue shirt&#10;&#10;Description automatically generated">
            <a:extLst>
              <a:ext uri="{FF2B5EF4-FFF2-40B4-BE49-F238E27FC236}">
                <a16:creationId xmlns:a16="http://schemas.microsoft.com/office/drawing/2014/main" id="{B435A50E-C5E7-A9C4-6E70-8A64D855FE0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061855" y="5289838"/>
            <a:ext cx="1409700" cy="1371600"/>
          </a:xfrm>
          <a:prstGeom prst="rect">
            <a:avLst/>
          </a:prstGeom>
        </p:spPr>
      </p:pic>
      <p:pic>
        <p:nvPicPr>
          <p:cNvPr id="16" name="Picture 15" descr="A car driving through water&#10;&#10;Description automatically generated">
            <a:extLst>
              <a:ext uri="{FF2B5EF4-FFF2-40B4-BE49-F238E27FC236}">
                <a16:creationId xmlns:a16="http://schemas.microsoft.com/office/drawing/2014/main" id="{9C1A13FD-6FEC-407F-CC92-141524ECBA75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628284" y="5289838"/>
            <a:ext cx="1352550" cy="1409700"/>
          </a:xfrm>
          <a:prstGeom prst="rect">
            <a:avLst/>
          </a:prstGeom>
        </p:spPr>
      </p:pic>
      <p:pic>
        <p:nvPicPr>
          <p:cNvPr id="18" name="Picture 17" descr="A logo of a football ball&#10;&#10;Description automatically generated">
            <a:extLst>
              <a:ext uri="{FF2B5EF4-FFF2-40B4-BE49-F238E27FC236}">
                <a16:creationId xmlns:a16="http://schemas.microsoft.com/office/drawing/2014/main" id="{0E4955A0-F126-5CC2-90B5-0E370BB9BAD6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4636" y="-2909"/>
            <a:ext cx="6823363" cy="707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808324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88D25F0D-271E-635E-FC23-4523D706296B}"/>
              </a:ext>
            </a:extLst>
          </p:cNvPr>
          <p:cNvSpPr/>
          <p:nvPr/>
        </p:nvSpPr>
        <p:spPr>
          <a:xfrm>
            <a:off x="-9896" y="673393"/>
            <a:ext cx="6877792" cy="2046914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logo for a sports company&#10;&#10;Description automatically generated">
            <a:extLst>
              <a:ext uri="{FF2B5EF4-FFF2-40B4-BE49-F238E27FC236}">
                <a16:creationId xmlns:a16="http://schemas.microsoft.com/office/drawing/2014/main" id="{14A8C45F-8B45-E5DE-8129-3A798145D5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762" y="1901"/>
            <a:ext cx="6874008" cy="6711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8645FC3-0F24-FDED-4C96-24B21903E0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672494"/>
            <a:ext cx="6858000" cy="267056"/>
          </a:xfrm>
          <a:prstGeom prst="rect">
            <a:avLst/>
          </a:prstGeom>
        </p:spPr>
      </p:pic>
      <p:pic>
        <p:nvPicPr>
          <p:cNvPr id="14" name="Picture 13" descr="A screenshot of a black screen&#10;&#10;Description automatically generated">
            <a:extLst>
              <a:ext uri="{FF2B5EF4-FFF2-40B4-BE49-F238E27FC236}">
                <a16:creationId xmlns:a16="http://schemas.microsoft.com/office/drawing/2014/main" id="{7447A738-076A-5849-4934-21053270B2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3293" y="20933271"/>
            <a:ext cx="6857999" cy="2665688"/>
          </a:xfrm>
          <a:prstGeom prst="rect">
            <a:avLst/>
          </a:prstGeom>
        </p:spPr>
      </p:pic>
      <p:pic>
        <p:nvPicPr>
          <p:cNvPr id="3" name="Picture 2" descr="A screenshot of a video&#10;&#10;Description automatically generated">
            <a:extLst>
              <a:ext uri="{FF2B5EF4-FFF2-40B4-BE49-F238E27FC236}">
                <a16:creationId xmlns:a16="http://schemas.microsoft.com/office/drawing/2014/main" id="{C19AF776-356B-57D4-04E2-4A52DD626CC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611" t="4059" r="49856" b="35424"/>
          <a:stretch/>
        </p:blipFill>
        <p:spPr>
          <a:xfrm>
            <a:off x="472539" y="1134572"/>
            <a:ext cx="4262970" cy="4382199"/>
          </a:xfrm>
          <a:prstGeom prst="rect">
            <a:avLst/>
          </a:prstGeom>
        </p:spPr>
      </p:pic>
      <p:pic>
        <p:nvPicPr>
          <p:cNvPr id="4" name="Picture 3" descr="A black and white text on a black background&#10;&#10;Description automatically generated">
            <a:extLst>
              <a:ext uri="{FF2B5EF4-FFF2-40B4-BE49-F238E27FC236}">
                <a16:creationId xmlns:a16="http://schemas.microsoft.com/office/drawing/2014/main" id="{7BBEA51D-A502-3C34-BBC4-3CB45C13543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2295" r="17391" b="32459"/>
          <a:stretch/>
        </p:blipFill>
        <p:spPr>
          <a:xfrm>
            <a:off x="373578" y="5574954"/>
            <a:ext cx="4446189" cy="2730400"/>
          </a:xfrm>
          <a:prstGeom prst="rect">
            <a:avLst/>
          </a:prstGeom>
        </p:spPr>
      </p:pic>
      <p:pic>
        <p:nvPicPr>
          <p:cNvPr id="6" name="Picture 5" descr="A person in a suit&#10;&#10;Description automatically generated">
            <a:extLst>
              <a:ext uri="{FF2B5EF4-FFF2-40B4-BE49-F238E27FC236}">
                <a16:creationId xmlns:a16="http://schemas.microsoft.com/office/drawing/2014/main" id="{E5333E39-A74B-4F79-90DB-89C81CF65851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4323" t="1476" r="39481" b="53137"/>
          <a:stretch/>
        </p:blipFill>
        <p:spPr>
          <a:xfrm>
            <a:off x="472539" y="8348832"/>
            <a:ext cx="4276299" cy="2711190"/>
          </a:xfrm>
          <a:prstGeom prst="rect">
            <a:avLst/>
          </a:prstGeom>
        </p:spPr>
      </p:pic>
      <p:pic>
        <p:nvPicPr>
          <p:cNvPr id="8" name="Picture 7" descr="A screenshot of a black and white text&#10;&#10;Description automatically generated">
            <a:extLst>
              <a:ext uri="{FF2B5EF4-FFF2-40B4-BE49-F238E27FC236}">
                <a16:creationId xmlns:a16="http://schemas.microsoft.com/office/drawing/2014/main" id="{B5F0E779-1F82-4278-9408-D133497C15DE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729" t="1623" r="17291" b="12177"/>
          <a:stretch/>
        </p:blipFill>
        <p:spPr>
          <a:xfrm>
            <a:off x="472539" y="11178108"/>
            <a:ext cx="4325541" cy="3609567"/>
          </a:xfrm>
          <a:prstGeom prst="rect">
            <a:avLst/>
          </a:prstGeom>
        </p:spPr>
      </p:pic>
      <p:pic>
        <p:nvPicPr>
          <p:cNvPr id="2" name="Picture 1" descr="A group of people walking on a street&#10;&#10;Description automatically generated">
            <a:extLst>
              <a:ext uri="{FF2B5EF4-FFF2-40B4-BE49-F238E27FC236}">
                <a16:creationId xmlns:a16="http://schemas.microsoft.com/office/drawing/2014/main" id="{842DB9B0-0D20-76DA-42F1-1FD3A3AFD91C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2972" t="1749" r="38746" b="54074"/>
          <a:stretch/>
        </p:blipFill>
        <p:spPr>
          <a:xfrm>
            <a:off x="373470" y="14813422"/>
            <a:ext cx="4447655" cy="2642536"/>
          </a:xfrm>
          <a:prstGeom prst="rect">
            <a:avLst/>
          </a:prstGeom>
        </p:spPr>
      </p:pic>
      <p:pic>
        <p:nvPicPr>
          <p:cNvPr id="7" name="Picture 6" descr="A screenshot of a black and white screen&#10;&#10;Description automatically generated">
            <a:extLst>
              <a:ext uri="{FF2B5EF4-FFF2-40B4-BE49-F238E27FC236}">
                <a16:creationId xmlns:a16="http://schemas.microsoft.com/office/drawing/2014/main" id="{7D82C6E8-E381-5F1B-104B-17AB04AFEFE9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1585" t="2583" r="17579" b="23616"/>
          <a:stretch/>
        </p:blipFill>
        <p:spPr>
          <a:xfrm>
            <a:off x="467591" y="17620494"/>
            <a:ext cx="4240442" cy="3041875"/>
          </a:xfrm>
          <a:prstGeom prst="rect">
            <a:avLst/>
          </a:prstGeom>
        </p:spPr>
      </p:pic>
      <p:pic>
        <p:nvPicPr>
          <p:cNvPr id="11" name="Picture 10" descr="A screenshot of a black screen&#10;&#10;Description automatically generated">
            <a:extLst>
              <a:ext uri="{FF2B5EF4-FFF2-40B4-BE49-F238E27FC236}">
                <a16:creationId xmlns:a16="http://schemas.microsoft.com/office/drawing/2014/main" id="{70F83410-4FB6-1D55-3417-3E98F15994D9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3810" t="3644" r="64762" b="65587"/>
          <a:stretch/>
        </p:blipFill>
        <p:spPr>
          <a:xfrm>
            <a:off x="5067301" y="1164261"/>
            <a:ext cx="1654631" cy="1270596"/>
          </a:xfrm>
          <a:prstGeom prst="rect">
            <a:avLst/>
          </a:prstGeom>
        </p:spPr>
      </p:pic>
      <p:pic>
        <p:nvPicPr>
          <p:cNvPr id="12" name="Picture 11" descr="A screenshot of a black background&#10;&#10;Description automatically generated">
            <a:extLst>
              <a:ext uri="{FF2B5EF4-FFF2-40B4-BE49-F238E27FC236}">
                <a16:creationId xmlns:a16="http://schemas.microsoft.com/office/drawing/2014/main" id="{08511A5F-D117-5455-95C8-48B205904735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4239" t="4453" r="73900" b="6122"/>
          <a:stretch/>
        </p:blipFill>
        <p:spPr>
          <a:xfrm>
            <a:off x="5120739" y="2535864"/>
            <a:ext cx="1395561" cy="4550205"/>
          </a:xfrm>
          <a:prstGeom prst="rect">
            <a:avLst/>
          </a:prstGeom>
        </p:spPr>
      </p:pic>
      <p:pic>
        <p:nvPicPr>
          <p:cNvPr id="13" name="Picture 1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A9749FA1-0AC8-BAB7-B51B-D995C9D4E959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4201" t="11181" r="73311" b="4008"/>
          <a:stretch/>
        </p:blipFill>
        <p:spPr>
          <a:xfrm>
            <a:off x="5116285" y="7140518"/>
            <a:ext cx="1442563" cy="4245480"/>
          </a:xfrm>
          <a:prstGeom prst="rect">
            <a:avLst/>
          </a:prstGeom>
        </p:spPr>
      </p:pic>
      <p:pic>
        <p:nvPicPr>
          <p:cNvPr id="17" name="Picture 16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C1760312-D648-BE1E-2063-D595E98C0B9F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4363" t="4946" r="59031" b="3709"/>
          <a:stretch/>
        </p:blipFill>
        <p:spPr>
          <a:xfrm>
            <a:off x="5065212" y="11547572"/>
            <a:ext cx="1613179" cy="5719909"/>
          </a:xfrm>
          <a:prstGeom prst="rect">
            <a:avLst/>
          </a:prstGeom>
        </p:spPr>
      </p:pic>
      <p:pic>
        <p:nvPicPr>
          <p:cNvPr id="19" name="Picture 18" descr="A person looking at a computer screen&#10;&#10;Description automatically generated">
            <a:extLst>
              <a:ext uri="{FF2B5EF4-FFF2-40B4-BE49-F238E27FC236}">
                <a16:creationId xmlns:a16="http://schemas.microsoft.com/office/drawing/2014/main" id="{78938C3D-2B43-E6EC-3379-30DF84099490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l="2857" t="2429" r="73553" b="34413"/>
          <a:stretch/>
        </p:blipFill>
        <p:spPr>
          <a:xfrm>
            <a:off x="5056415" y="17340433"/>
            <a:ext cx="1538243" cy="3205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204832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login screen&#10;&#10;Description automatically generated">
            <a:extLst>
              <a:ext uri="{FF2B5EF4-FFF2-40B4-BE49-F238E27FC236}">
                <a16:creationId xmlns:a16="http://schemas.microsoft.com/office/drawing/2014/main" id="{E22998F4-E606-A48F-5A6B-67E715F90F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487" y="-6486"/>
            <a:ext cx="5098914" cy="4088859"/>
          </a:xfrm>
          <a:prstGeom prst="rect">
            <a:avLst/>
          </a:prstGeom>
        </p:spPr>
      </p:pic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71CD1F0D-7E57-17F8-955C-4DCD11A6C2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33" y="5021132"/>
            <a:ext cx="6866105" cy="5499368"/>
          </a:xfrm>
          <a:prstGeom prst="rect">
            <a:avLst/>
          </a:prstGeom>
        </p:spPr>
      </p:pic>
      <p:pic>
        <p:nvPicPr>
          <p:cNvPr id="7" name="Picture 6" descr="A logo for a sports company&#10;&#10;Description automatically generated">
            <a:extLst>
              <a:ext uri="{FF2B5EF4-FFF2-40B4-BE49-F238E27FC236}">
                <a16:creationId xmlns:a16="http://schemas.microsoft.com/office/drawing/2014/main" id="{250B18D2-0D75-51E8-A02A-DF76C0DACE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51" y="4071305"/>
            <a:ext cx="6874008" cy="67111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A7E39CD-4C6E-6384-2F43-29C7A35981A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12" y="4741898"/>
            <a:ext cx="6858000" cy="267056"/>
          </a:xfrm>
          <a:prstGeom prst="rect">
            <a:avLst/>
          </a:prstGeom>
        </p:spPr>
      </p:pic>
      <p:pic>
        <p:nvPicPr>
          <p:cNvPr id="12" name="Picture 11" descr="A screenshot of a black screen&#10;&#10;Description automatically generated">
            <a:extLst>
              <a:ext uri="{FF2B5EF4-FFF2-40B4-BE49-F238E27FC236}">
                <a16:creationId xmlns:a16="http://schemas.microsoft.com/office/drawing/2014/main" id="{70D37205-AECD-C6C2-B6F7-F5488D5B05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133" y="10510862"/>
            <a:ext cx="6857999" cy="2665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017831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white logo&#10;&#10;Description automatically generated">
            <a:extLst>
              <a:ext uri="{FF2B5EF4-FFF2-40B4-BE49-F238E27FC236}">
                <a16:creationId xmlns:a16="http://schemas.microsoft.com/office/drawing/2014/main" id="{BE882B6F-4CF5-4C2F-8632-179C86874F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3" y="99"/>
            <a:ext cx="6866106" cy="659118"/>
          </a:xfrm>
          <a:prstGeom prst="rect">
            <a:avLst/>
          </a:prstGeom>
        </p:spPr>
      </p:pic>
      <p:pic>
        <p:nvPicPr>
          <p:cNvPr id="2" name="Picture 1" descr="A screen shot of a black screen&#10;&#10;Description automatically generated">
            <a:extLst>
              <a:ext uri="{FF2B5EF4-FFF2-40B4-BE49-F238E27FC236}">
                <a16:creationId xmlns:a16="http://schemas.microsoft.com/office/drawing/2014/main" id="{AE17F56B-50C1-2CAC-16D3-9237D16894B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159" t="8970" r="30688" b="62126"/>
          <a:stretch/>
        </p:blipFill>
        <p:spPr>
          <a:xfrm>
            <a:off x="4849838" y="463023"/>
            <a:ext cx="925290" cy="1095922"/>
          </a:xfrm>
          <a:prstGeom prst="rect">
            <a:avLst/>
          </a:prstGeom>
        </p:spPr>
      </p:pic>
      <p:pic>
        <p:nvPicPr>
          <p:cNvPr id="5" name="Picture 4" descr="A logo of a football ball&#10;&#10;Description automatically generated">
            <a:extLst>
              <a:ext uri="{FF2B5EF4-FFF2-40B4-BE49-F238E27FC236}">
                <a16:creationId xmlns:a16="http://schemas.microsoft.com/office/drawing/2014/main" id="{FBFA97AA-8988-1C48-BF5E-3C44F3A0E6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0" y="1944682"/>
            <a:ext cx="6849140" cy="653840"/>
          </a:xfrm>
          <a:prstGeom prst="rect">
            <a:avLst/>
          </a:prstGeom>
        </p:spPr>
      </p:pic>
      <p:pic>
        <p:nvPicPr>
          <p:cNvPr id="7" name="Picture 6" descr="A black and white logo&#10;&#10;Description automatically generated">
            <a:extLst>
              <a:ext uri="{FF2B5EF4-FFF2-40B4-BE49-F238E27FC236}">
                <a16:creationId xmlns:a16="http://schemas.microsoft.com/office/drawing/2014/main" id="{13B17F93-896A-CFC0-59D7-96F17447EB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727" y="3101182"/>
            <a:ext cx="6849139" cy="275294"/>
          </a:xfrm>
          <a:prstGeom prst="rect">
            <a:avLst/>
          </a:prstGeom>
        </p:spPr>
      </p:pic>
      <p:pic>
        <p:nvPicPr>
          <p:cNvPr id="9" name="Picture 8" descr="A blue and white logo&#10;&#10;Description automatically generated">
            <a:extLst>
              <a:ext uri="{FF2B5EF4-FFF2-40B4-BE49-F238E27FC236}">
                <a16:creationId xmlns:a16="http://schemas.microsoft.com/office/drawing/2014/main" id="{866A9CE4-8399-154A-9215-265004D6D5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131" y="4465059"/>
            <a:ext cx="6866106" cy="659118"/>
          </a:xfrm>
          <a:prstGeom prst="rect">
            <a:avLst/>
          </a:prstGeom>
        </p:spPr>
      </p:pic>
      <p:pic>
        <p:nvPicPr>
          <p:cNvPr id="11" name="Picture 10" descr="A screenshot of a phone&#10;&#10;Description automatically generated">
            <a:extLst>
              <a:ext uri="{FF2B5EF4-FFF2-40B4-BE49-F238E27FC236}">
                <a16:creationId xmlns:a16="http://schemas.microsoft.com/office/drawing/2014/main" id="{B196CB75-795D-7A1C-B855-357A993F93A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9722" t="7292" r="9444" b="19792"/>
          <a:stretch/>
        </p:blipFill>
        <p:spPr>
          <a:xfrm>
            <a:off x="4075156" y="4916445"/>
            <a:ext cx="1514478" cy="2143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377157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6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7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Michal Nickel 2022 (N1075587)</dc:creator>
  <cp:revision>151</cp:revision>
  <dcterms:created xsi:type="dcterms:W3CDTF">2024-02-02T14:01:23Z</dcterms:created>
  <dcterms:modified xsi:type="dcterms:W3CDTF">2024-02-24T14:34:34Z</dcterms:modified>
</cp:coreProperties>
</file>